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23"/>
  </p:notesMasterIdLst>
  <p:sldIdLst>
    <p:sldId id="257" r:id="rId6"/>
    <p:sldId id="598" r:id="rId7"/>
    <p:sldId id="597" r:id="rId8"/>
    <p:sldId id="596" r:id="rId9"/>
    <p:sldId id="602" r:id="rId10"/>
    <p:sldId id="599" r:id="rId11"/>
    <p:sldId id="603" r:id="rId12"/>
    <p:sldId id="605" r:id="rId13"/>
    <p:sldId id="584" r:id="rId14"/>
    <p:sldId id="514" r:id="rId15"/>
    <p:sldId id="591" r:id="rId16"/>
    <p:sldId id="600" r:id="rId17"/>
    <p:sldId id="586" r:id="rId18"/>
    <p:sldId id="499" r:id="rId19"/>
    <p:sldId id="469" r:id="rId20"/>
    <p:sldId id="601" r:id="rId21"/>
    <p:sldId id="559" r:id="rId22"/>
  </p:sldIdLst>
  <p:sldSz cx="12192000" cy="6858000"/>
  <p:notesSz cx="6858000" cy="1552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726"/>
    <a:srgbClr val="F68A1E"/>
    <a:srgbClr val="4A176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DC7DB-EDC4-4AFE-B5B8-92B43CD8E928}" v="15" dt="2024-12-13T14:28:47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an Thomas-Jones" userId="93a042535cce8e51" providerId="LiveId" clId="{655DC7DB-EDC4-4AFE-B5B8-92B43CD8E928}"/>
    <pc:docChg chg="undo custSel addSld delSld modSld sldOrd">
      <pc:chgData name="Sarian Thomas-Jones" userId="93a042535cce8e51" providerId="LiveId" clId="{655DC7DB-EDC4-4AFE-B5B8-92B43CD8E928}" dt="2024-12-13T14:29:23.642" v="53" actId="2696"/>
      <pc:docMkLst>
        <pc:docMk/>
      </pc:docMkLst>
      <pc:sldChg chg="modSp mod">
        <pc:chgData name="Sarian Thomas-Jones" userId="93a042535cce8e51" providerId="LiveId" clId="{655DC7DB-EDC4-4AFE-B5B8-92B43CD8E928}" dt="2024-12-13T11:34:42.549" v="18" actId="1076"/>
        <pc:sldMkLst>
          <pc:docMk/>
          <pc:sldMk cId="4014485423" sldId="469"/>
        </pc:sldMkLst>
        <pc:spChg chg="mod">
          <ac:chgData name="Sarian Thomas-Jones" userId="93a042535cce8e51" providerId="LiveId" clId="{655DC7DB-EDC4-4AFE-B5B8-92B43CD8E928}" dt="2024-12-13T11:34:40.453" v="17" actId="1076"/>
          <ac:spMkLst>
            <pc:docMk/>
            <pc:sldMk cId="4014485423" sldId="469"/>
            <ac:spMk id="7" creationId="{7E32D47E-B222-D9B3-7233-EE93C760999C}"/>
          </ac:spMkLst>
        </pc:spChg>
        <pc:picChg chg="mod">
          <ac:chgData name="Sarian Thomas-Jones" userId="93a042535cce8e51" providerId="LiveId" clId="{655DC7DB-EDC4-4AFE-B5B8-92B43CD8E928}" dt="2024-12-13T11:34:42.549" v="18" actId="1076"/>
          <ac:picMkLst>
            <pc:docMk/>
            <pc:sldMk cId="4014485423" sldId="469"/>
            <ac:picMk id="6" creationId="{D3F11AA8-F61D-A140-939B-B95776CCD235}"/>
          </ac:picMkLst>
        </pc:picChg>
      </pc:sldChg>
      <pc:sldChg chg="addSp delSp modSp mod">
        <pc:chgData name="Sarian Thomas-Jones" userId="93a042535cce8e51" providerId="LiveId" clId="{655DC7DB-EDC4-4AFE-B5B8-92B43CD8E928}" dt="2024-12-13T11:33:51.303" v="14" actId="1076"/>
        <pc:sldMkLst>
          <pc:docMk/>
          <pc:sldMk cId="943221723" sldId="499"/>
        </pc:sldMkLst>
        <pc:spChg chg="mod">
          <ac:chgData name="Sarian Thomas-Jones" userId="93a042535cce8e51" providerId="LiveId" clId="{655DC7DB-EDC4-4AFE-B5B8-92B43CD8E928}" dt="2024-12-13T11:32:48.195" v="11" actId="26606"/>
          <ac:spMkLst>
            <pc:docMk/>
            <pc:sldMk cId="943221723" sldId="499"/>
            <ac:spMk id="2" creationId="{376A3685-E87E-8FBC-30C4-3EBFC568C7E7}"/>
          </ac:spMkLst>
        </pc:spChg>
        <pc:spChg chg="mod">
          <ac:chgData name="Sarian Thomas-Jones" userId="93a042535cce8e51" providerId="LiveId" clId="{655DC7DB-EDC4-4AFE-B5B8-92B43CD8E928}" dt="2024-12-13T11:33:51.303" v="14" actId="1076"/>
          <ac:spMkLst>
            <pc:docMk/>
            <pc:sldMk cId="943221723" sldId="499"/>
            <ac:spMk id="3" creationId="{F8A2561F-1548-F72B-45A0-D01FCE3839F2}"/>
          </ac:spMkLst>
        </pc:spChg>
        <pc:spChg chg="del">
          <ac:chgData name="Sarian Thomas-Jones" userId="93a042535cce8e51" providerId="LiveId" clId="{655DC7DB-EDC4-4AFE-B5B8-92B43CD8E928}" dt="2024-12-13T11:32:48.195" v="11" actId="26606"/>
          <ac:spMkLst>
            <pc:docMk/>
            <pc:sldMk cId="943221723" sldId="499"/>
            <ac:spMk id="5159" creationId="{F20F2D78-389E-493E-8825-332BBB6CA674}"/>
          </ac:spMkLst>
        </pc:spChg>
        <pc:spChg chg="add">
          <ac:chgData name="Sarian Thomas-Jones" userId="93a042535cce8e51" providerId="LiveId" clId="{655DC7DB-EDC4-4AFE-B5B8-92B43CD8E928}" dt="2024-12-13T11:32:48.195" v="11" actId="26606"/>
          <ac:spMkLst>
            <pc:docMk/>
            <pc:sldMk cId="943221723" sldId="499"/>
            <ac:spMk id="5166" creationId="{9D25F302-27C5-414F-97F8-6EA0A6C028BA}"/>
          </ac:spMkLst>
        </pc:spChg>
        <pc:spChg chg="add">
          <ac:chgData name="Sarian Thomas-Jones" userId="93a042535cce8e51" providerId="LiveId" clId="{655DC7DB-EDC4-4AFE-B5B8-92B43CD8E928}" dt="2024-12-13T11:32:48.195" v="11" actId="26606"/>
          <ac:spMkLst>
            <pc:docMk/>
            <pc:sldMk cId="943221723" sldId="499"/>
            <ac:spMk id="5168" creationId="{830A36F8-48C2-4842-A87B-8CE8DF4E7FD2}"/>
          </ac:spMkLst>
        </pc:spChg>
        <pc:spChg chg="add">
          <ac:chgData name="Sarian Thomas-Jones" userId="93a042535cce8e51" providerId="LiveId" clId="{655DC7DB-EDC4-4AFE-B5B8-92B43CD8E928}" dt="2024-12-13T11:32:48.195" v="11" actId="26606"/>
          <ac:spMkLst>
            <pc:docMk/>
            <pc:sldMk cId="943221723" sldId="499"/>
            <ac:spMk id="5170" creationId="{8F451A30-466B-4996-9BA5-CD6ABCC6D558}"/>
          </ac:spMkLst>
        </pc:spChg>
        <pc:grpChg chg="del">
          <ac:chgData name="Sarian Thomas-Jones" userId="93a042535cce8e51" providerId="LiveId" clId="{655DC7DB-EDC4-4AFE-B5B8-92B43CD8E928}" dt="2024-12-13T11:32:48.195" v="11" actId="26606"/>
          <ac:grpSpMkLst>
            <pc:docMk/>
            <pc:sldMk cId="943221723" sldId="499"/>
            <ac:grpSpMk id="5160" creationId="{067F19C3-C09C-4B70-8306-E0ACF405B7CC}"/>
          </ac:grpSpMkLst>
        </pc:grpChg>
        <pc:picChg chg="mod">
          <ac:chgData name="Sarian Thomas-Jones" userId="93a042535cce8e51" providerId="LiveId" clId="{655DC7DB-EDC4-4AFE-B5B8-92B43CD8E928}" dt="2024-12-13T11:32:48.195" v="11" actId="26606"/>
          <ac:picMkLst>
            <pc:docMk/>
            <pc:sldMk cId="943221723" sldId="499"/>
            <ac:picMk id="5124" creationId="{A6C009A6-7BD8-4B35-C1CA-A09FCA6D0FB8}"/>
          </ac:picMkLst>
        </pc:picChg>
      </pc:sldChg>
      <pc:sldChg chg="modSp mod">
        <pc:chgData name="Sarian Thomas-Jones" userId="93a042535cce8e51" providerId="LiveId" clId="{655DC7DB-EDC4-4AFE-B5B8-92B43CD8E928}" dt="2024-12-13T11:30:43.851" v="0" actId="255"/>
        <pc:sldMkLst>
          <pc:docMk/>
          <pc:sldMk cId="2317458454" sldId="584"/>
        </pc:sldMkLst>
        <pc:spChg chg="mod">
          <ac:chgData name="Sarian Thomas-Jones" userId="93a042535cce8e51" providerId="LiveId" clId="{655DC7DB-EDC4-4AFE-B5B8-92B43CD8E928}" dt="2024-12-13T11:30:43.851" v="0" actId="255"/>
          <ac:spMkLst>
            <pc:docMk/>
            <pc:sldMk cId="2317458454" sldId="584"/>
            <ac:spMk id="3" creationId="{A327708E-3C1A-0CE0-78B0-6973793D19F8}"/>
          </ac:spMkLst>
        </pc:spChg>
      </pc:sldChg>
      <pc:sldChg chg="addSp modSp mod setBg setClrOvrMap">
        <pc:chgData name="Sarian Thomas-Jones" userId="93a042535cce8e51" providerId="LiveId" clId="{655DC7DB-EDC4-4AFE-B5B8-92B43CD8E928}" dt="2024-12-13T11:32:37.355" v="10" actId="26606"/>
        <pc:sldMkLst>
          <pc:docMk/>
          <pc:sldMk cId="244897436" sldId="586"/>
        </pc:sldMkLst>
        <pc:spChg chg="add">
          <ac:chgData name="Sarian Thomas-Jones" userId="93a042535cce8e51" providerId="LiveId" clId="{655DC7DB-EDC4-4AFE-B5B8-92B43CD8E928}" dt="2024-12-13T11:32:37.355" v="10" actId="26606"/>
          <ac:spMkLst>
            <pc:docMk/>
            <pc:sldMk cId="244897436" sldId="586"/>
            <ac:spMk id="7" creationId="{786DE8A2-E45F-4163-B246-A5162E17BE1F}"/>
          </ac:spMkLst>
        </pc:spChg>
        <pc:spChg chg="add">
          <ac:chgData name="Sarian Thomas-Jones" userId="93a042535cce8e51" providerId="LiveId" clId="{655DC7DB-EDC4-4AFE-B5B8-92B43CD8E928}" dt="2024-12-13T11:32:37.355" v="10" actId="26606"/>
          <ac:spMkLst>
            <pc:docMk/>
            <pc:sldMk cId="244897436" sldId="586"/>
            <ac:spMk id="9" creationId="{CC88A9C7-37B3-4341-BF1A-E8F3049ECB19}"/>
          </ac:spMkLst>
        </pc:spChg>
        <pc:picChg chg="mod">
          <ac:chgData name="Sarian Thomas-Jones" userId="93a042535cce8e51" providerId="LiveId" clId="{655DC7DB-EDC4-4AFE-B5B8-92B43CD8E928}" dt="2024-12-13T11:32:37.355" v="10" actId="26606"/>
          <ac:picMkLst>
            <pc:docMk/>
            <pc:sldMk cId="244897436" sldId="586"/>
            <ac:picMk id="2" creationId="{0389292F-1269-FFC9-0E25-E07114A121A2}"/>
          </ac:picMkLst>
        </pc:picChg>
      </pc:sldChg>
      <pc:sldChg chg="ord">
        <pc:chgData name="Sarian Thomas-Jones" userId="93a042535cce8e51" providerId="LiveId" clId="{655DC7DB-EDC4-4AFE-B5B8-92B43CD8E928}" dt="2024-12-13T11:31:35.177" v="6"/>
        <pc:sldMkLst>
          <pc:docMk/>
          <pc:sldMk cId="2640947863" sldId="596"/>
        </pc:sldMkLst>
      </pc:sldChg>
      <pc:sldChg chg="addSp modSp mod ord setBg">
        <pc:chgData name="Sarian Thomas-Jones" userId="93a042535cce8e51" providerId="LiveId" clId="{655DC7DB-EDC4-4AFE-B5B8-92B43CD8E928}" dt="2024-12-13T11:32:24.432" v="9" actId="26606"/>
        <pc:sldMkLst>
          <pc:docMk/>
          <pc:sldMk cId="2323833988" sldId="600"/>
        </pc:sldMkLst>
        <pc:spChg chg="add">
          <ac:chgData name="Sarian Thomas-Jones" userId="93a042535cce8e51" providerId="LiveId" clId="{655DC7DB-EDC4-4AFE-B5B8-92B43CD8E928}" dt="2024-12-13T11:32:24.432" v="9" actId="26606"/>
          <ac:spMkLst>
            <pc:docMk/>
            <pc:sldMk cId="2323833988" sldId="600"/>
            <ac:spMk id="8" creationId="{3DAD86CA-8235-409B-982B-5E7A033E2392}"/>
          </ac:spMkLst>
        </pc:spChg>
        <pc:spChg chg="add">
          <ac:chgData name="Sarian Thomas-Jones" userId="93a042535cce8e51" providerId="LiveId" clId="{655DC7DB-EDC4-4AFE-B5B8-92B43CD8E928}" dt="2024-12-13T11:32:24.432" v="9" actId="26606"/>
          <ac:spMkLst>
            <pc:docMk/>
            <pc:sldMk cId="2323833988" sldId="600"/>
            <ac:spMk id="10" creationId="{9F234FBA-3501-47B4-AE0C-AA4AFBC8F603}"/>
          </ac:spMkLst>
        </pc:spChg>
        <pc:spChg chg="add">
          <ac:chgData name="Sarian Thomas-Jones" userId="93a042535cce8e51" providerId="LiveId" clId="{655DC7DB-EDC4-4AFE-B5B8-92B43CD8E928}" dt="2024-12-13T11:32:24.432" v="9" actId="26606"/>
          <ac:spMkLst>
            <pc:docMk/>
            <pc:sldMk cId="2323833988" sldId="600"/>
            <ac:spMk id="12" creationId="{B5EF893B-0491-416E-9D33-BADE9600792A}"/>
          </ac:spMkLst>
        </pc:spChg>
        <pc:picChg chg="mod">
          <ac:chgData name="Sarian Thomas-Jones" userId="93a042535cce8e51" providerId="LiveId" clId="{655DC7DB-EDC4-4AFE-B5B8-92B43CD8E928}" dt="2024-12-13T11:32:24.432" v="9" actId="26606"/>
          <ac:picMkLst>
            <pc:docMk/>
            <pc:sldMk cId="2323833988" sldId="600"/>
            <ac:picMk id="3" creationId="{678C9ACB-199A-09ED-B869-365845AB9C6D}"/>
          </ac:picMkLst>
        </pc:picChg>
        <pc:cxnChg chg="add">
          <ac:chgData name="Sarian Thomas-Jones" userId="93a042535cce8e51" providerId="LiveId" clId="{655DC7DB-EDC4-4AFE-B5B8-92B43CD8E928}" dt="2024-12-13T11:32:24.432" v="9" actId="26606"/>
          <ac:cxnSpMkLst>
            <pc:docMk/>
            <pc:sldMk cId="2323833988" sldId="600"/>
            <ac:cxnSpMk id="14" creationId="{469F4FF8-F8B0-4630-BA1B-0D8B324CD5FF}"/>
          </ac:cxnSpMkLst>
        </pc:cxnChg>
      </pc:sldChg>
      <pc:sldChg chg="addSp new">
        <pc:chgData name="Sarian Thomas-Jones" userId="93a042535cce8e51" providerId="LiveId" clId="{655DC7DB-EDC4-4AFE-B5B8-92B43CD8E928}" dt="2024-12-13T11:31:51.829" v="8"/>
        <pc:sldMkLst>
          <pc:docMk/>
          <pc:sldMk cId="2658193758" sldId="602"/>
        </pc:sldMkLst>
        <pc:picChg chg="add">
          <ac:chgData name="Sarian Thomas-Jones" userId="93a042535cce8e51" providerId="LiveId" clId="{655DC7DB-EDC4-4AFE-B5B8-92B43CD8E928}" dt="2024-12-13T11:31:51.829" v="8"/>
          <ac:picMkLst>
            <pc:docMk/>
            <pc:sldMk cId="2658193758" sldId="602"/>
            <ac:picMk id="1026" creationId="{555B991B-9C02-115D-7820-29DF595E87A0}"/>
          </ac:picMkLst>
        </pc:picChg>
      </pc:sldChg>
      <pc:sldChg chg="addSp delSp modSp new mod">
        <pc:chgData name="Sarian Thomas-Jones" userId="93a042535cce8e51" providerId="LiveId" clId="{655DC7DB-EDC4-4AFE-B5B8-92B43CD8E928}" dt="2024-12-13T14:22:08.003" v="25" actId="14100"/>
        <pc:sldMkLst>
          <pc:docMk/>
          <pc:sldMk cId="3744856434" sldId="603"/>
        </pc:sldMkLst>
        <pc:spChg chg="mod">
          <ac:chgData name="Sarian Thomas-Jones" userId="93a042535cce8e51" providerId="LiveId" clId="{655DC7DB-EDC4-4AFE-B5B8-92B43CD8E928}" dt="2024-12-13T14:21:21.742" v="22" actId="255"/>
          <ac:spMkLst>
            <pc:docMk/>
            <pc:sldMk cId="3744856434" sldId="603"/>
            <ac:spMk id="2" creationId="{621AFC93-575B-EA54-2BAF-4FC2D24ADAA5}"/>
          </ac:spMkLst>
        </pc:spChg>
        <pc:spChg chg="del">
          <ac:chgData name="Sarian Thomas-Jones" userId="93a042535cce8e51" providerId="LiveId" clId="{655DC7DB-EDC4-4AFE-B5B8-92B43CD8E928}" dt="2024-12-13T14:21:52.856" v="23"/>
          <ac:spMkLst>
            <pc:docMk/>
            <pc:sldMk cId="3744856434" sldId="603"/>
            <ac:spMk id="3" creationId="{6B6A97EC-4C68-6B3F-9D32-51C37A832834}"/>
          </ac:spMkLst>
        </pc:spChg>
        <pc:picChg chg="add mod">
          <ac:chgData name="Sarian Thomas-Jones" userId="93a042535cce8e51" providerId="LiveId" clId="{655DC7DB-EDC4-4AFE-B5B8-92B43CD8E928}" dt="2024-12-13T14:22:08.003" v="25" actId="14100"/>
          <ac:picMkLst>
            <pc:docMk/>
            <pc:sldMk cId="3744856434" sldId="603"/>
            <ac:picMk id="1026" creationId="{CCB74CD0-05DD-09F4-1C9A-BF67610A2387}"/>
          </ac:picMkLst>
        </pc:picChg>
      </pc:sldChg>
      <pc:sldChg chg="new del">
        <pc:chgData name="Sarian Thomas-Jones" userId="93a042535cce8e51" providerId="LiveId" clId="{655DC7DB-EDC4-4AFE-B5B8-92B43CD8E928}" dt="2024-12-13T14:29:23.642" v="53" actId="2696"/>
        <pc:sldMkLst>
          <pc:docMk/>
          <pc:sldMk cId="2988436586" sldId="604"/>
        </pc:sldMkLst>
      </pc:sldChg>
      <pc:sldChg chg="addSp delSp modSp new mod setBg setClrOvrMap">
        <pc:chgData name="Sarian Thomas-Jones" userId="93a042535cce8e51" providerId="LiveId" clId="{655DC7DB-EDC4-4AFE-B5B8-92B43CD8E928}" dt="2024-12-13T14:28:47.025" v="52" actId="1076"/>
        <pc:sldMkLst>
          <pc:docMk/>
          <pc:sldMk cId="3166747189" sldId="605"/>
        </pc:sldMkLst>
        <pc:spChg chg="add del mod ord">
          <ac:chgData name="Sarian Thomas-Jones" userId="93a042535cce8e51" providerId="LiveId" clId="{655DC7DB-EDC4-4AFE-B5B8-92B43CD8E928}" dt="2024-12-13T14:28:16.035" v="47" actId="1076"/>
          <ac:spMkLst>
            <pc:docMk/>
            <pc:sldMk cId="3166747189" sldId="605"/>
            <ac:spMk id="2" creationId="{52758EDC-DC0C-A5B6-05C9-91854D4D2F8C}"/>
          </ac:spMkLst>
        </pc:spChg>
        <pc:spChg chg="del">
          <ac:chgData name="Sarian Thomas-Jones" userId="93a042535cce8e51" providerId="LiveId" clId="{655DC7DB-EDC4-4AFE-B5B8-92B43CD8E928}" dt="2024-12-13T14:26:23.306" v="28"/>
          <ac:spMkLst>
            <pc:docMk/>
            <pc:sldMk cId="3166747189" sldId="605"/>
            <ac:spMk id="3" creationId="{5DD58B59-1E02-604E-8363-77643A6E4D41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54" creationId="{605BDB97-71F6-D99D-5ECD-73487BC1E7A2}"/>
          </ac:spMkLst>
        </pc:spChg>
        <pc:spChg chg="add del">
          <ac:chgData name="Sarian Thomas-Jones" userId="93a042535cce8e51" providerId="LiveId" clId="{655DC7DB-EDC4-4AFE-B5B8-92B43CD8E928}" dt="2024-12-13T14:26:35.966" v="30" actId="26606"/>
          <ac:spMkLst>
            <pc:docMk/>
            <pc:sldMk cId="3166747189" sldId="605"/>
            <ac:spMk id="2055" creationId="{71616407-3E4D-4469-BDAF-3837EBF9FDA8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57" creationId="{643780CE-2BE5-46F6-97B2-60DF30217ED3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59" creationId="{61A87A49-68E6-459E-A5A6-46229FF42125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61" creationId="{F6ACD5FC-CAFE-48EB-B765-60EED2E052F0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63" creationId="{9F33B405-D785-4738-B1C0-6A0AA5E98286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65" creationId="{4233DC0E-DE6C-4FB6-A529-51B162641AB8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67" creationId="{3870477F-E451-4BC3-863F-0E2FC572884B}"/>
          </ac:spMkLst>
        </pc:spChg>
        <pc:spChg chg="add del">
          <ac:chgData name="Sarian Thomas-Jones" userId="93a042535cce8e51" providerId="LiveId" clId="{655DC7DB-EDC4-4AFE-B5B8-92B43CD8E928}" dt="2024-12-13T14:27:12.373" v="36" actId="26606"/>
          <ac:spMkLst>
            <pc:docMk/>
            <pc:sldMk cId="3166747189" sldId="605"/>
            <ac:spMk id="2069" creationId="{B4A81DE1-E2BC-4A31-99EE-71350421B0EA}"/>
          </ac:spMkLst>
        </pc:spChg>
        <pc:spChg chg="add">
          <ac:chgData name="Sarian Thomas-Jones" userId="93a042535cce8e51" providerId="LiveId" clId="{655DC7DB-EDC4-4AFE-B5B8-92B43CD8E928}" dt="2024-12-13T14:27:12.446" v="37" actId="26606"/>
          <ac:spMkLst>
            <pc:docMk/>
            <pc:sldMk cId="3166747189" sldId="605"/>
            <ac:spMk id="2073" creationId="{670D6F2B-93AF-47D6-9378-5E54BE0AC69F}"/>
          </ac:spMkLst>
        </pc:spChg>
        <pc:spChg chg="add">
          <ac:chgData name="Sarian Thomas-Jones" userId="93a042535cce8e51" providerId="LiveId" clId="{655DC7DB-EDC4-4AFE-B5B8-92B43CD8E928}" dt="2024-12-13T14:27:12.446" v="37" actId="26606"/>
          <ac:spMkLst>
            <pc:docMk/>
            <pc:sldMk cId="3166747189" sldId="605"/>
            <ac:spMk id="2074" creationId="{2D529E20-662F-4915-ACD7-970C026FDB7F}"/>
          </ac:spMkLst>
        </pc:spChg>
        <pc:spChg chg="add">
          <ac:chgData name="Sarian Thomas-Jones" userId="93a042535cce8e51" providerId="LiveId" clId="{655DC7DB-EDC4-4AFE-B5B8-92B43CD8E928}" dt="2024-12-13T14:27:12.446" v="37" actId="26606"/>
          <ac:spMkLst>
            <pc:docMk/>
            <pc:sldMk cId="3166747189" sldId="605"/>
            <ac:spMk id="2075" creationId="{1AD5EB79-7F9A-4BBC-92A5-188382CBA1B6}"/>
          </ac:spMkLst>
        </pc:spChg>
        <pc:spChg chg="add">
          <ac:chgData name="Sarian Thomas-Jones" userId="93a042535cce8e51" providerId="LiveId" clId="{655DC7DB-EDC4-4AFE-B5B8-92B43CD8E928}" dt="2024-12-13T14:27:12.446" v="37" actId="26606"/>
          <ac:spMkLst>
            <pc:docMk/>
            <pc:sldMk cId="3166747189" sldId="605"/>
            <ac:spMk id="2076" creationId="{B9B8A17F-DC3A-4D9A-AA53-9BFB894CD7BA}"/>
          </ac:spMkLst>
        </pc:spChg>
        <pc:grpChg chg="add">
          <ac:chgData name="Sarian Thomas-Jones" userId="93a042535cce8e51" providerId="LiveId" clId="{655DC7DB-EDC4-4AFE-B5B8-92B43CD8E928}" dt="2024-12-13T14:27:12.446" v="37" actId="26606"/>
          <ac:grpSpMkLst>
            <pc:docMk/>
            <pc:sldMk cId="3166747189" sldId="605"/>
            <ac:grpSpMk id="2071" creationId="{6503EB0F-2257-4A3E-A73B-E1DE769B459F}"/>
          </ac:grpSpMkLst>
        </pc:grpChg>
        <pc:picChg chg="add mod">
          <ac:chgData name="Sarian Thomas-Jones" userId="93a042535cce8e51" providerId="LiveId" clId="{655DC7DB-EDC4-4AFE-B5B8-92B43CD8E928}" dt="2024-12-13T14:28:47.025" v="52" actId="1076"/>
          <ac:picMkLst>
            <pc:docMk/>
            <pc:sldMk cId="3166747189" sldId="605"/>
            <ac:picMk id="2050" creationId="{ECB06AF1-B782-E1AA-BA3B-4D7FA30E3D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4D93-DDAF-4385-9DF1-4CD6177A5019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EA87-306A-4A09-9D05-FCFC9A53C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1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1286-68BA-C846-9054-8084DAF17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6ECF7-6B65-5640-826F-AA41C8370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CDD6-EF27-9B4E-815D-A2B8722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E5CF2-A8BF-8E4B-B206-31E9508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59F5-FC11-724F-93DD-5D25ED34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7F0B-5ADF-C049-89F6-1577AA2E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01016-7457-884F-9D0E-184D0E232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239D9-B6C2-F54C-B5F5-09DE509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E1B1-BE7D-5F47-BBF7-92395C95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85F7-88C0-4B45-92DE-062DBF1E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6F971-278A-8848-A71F-6AF376097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4A8C0-A799-CF47-82EC-66970F525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9D835-0D34-8744-9374-0E3D268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5F43-4A76-7549-8384-16A4CFEB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649E-63F4-5B4E-BA0E-55AE8668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4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8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1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7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3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3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A204-E53E-444D-97FF-6B08D9B1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5173-D804-F045-A3D1-16D51657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3129D-26A8-1245-946A-9EE16A55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9FBDB-215F-9947-801C-794DC775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98D02-4C54-A946-B21F-D12D2C1C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5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37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5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18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03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1D6779B-B8E6-42B9-8720-56A9A52DE79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6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0F4D-AE7F-7B4C-BFBB-A9F7E00F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134C-A8EA-BC4D-96FC-34F96F8E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A69A-3B73-2C42-A020-DE96D75A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BFC03-C635-FD45-9992-E2FF3A39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37A1-C43E-2248-963C-73C854BD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B136-6B2C-6D48-AF4C-3092C7E9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EF88-5069-7B40-8A38-0D76779D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88F36-DEE7-BC41-A08C-90800A0D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21E29-518C-2E42-B2E0-33CFC360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DB963-9551-4848-A91F-05279A4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CAFF9-BBDC-114F-A118-3F992CFA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3729-4E04-5646-B490-C05794C9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C3733-6128-0241-A5D9-4136B0B0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EF858-33C7-BA4E-933F-E937C16D6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54ADB-B703-B842-A2BE-4C4866DC7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9371B-FD9E-6242-ABD2-443E26535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CEB9B-6795-6C45-9AD2-1A29E21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17C0B-F9CE-8741-940D-45C9E660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0185A-00F5-C24C-ABEF-E7215004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8C4C-5F8E-6346-8664-3BAAE275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D7B48-F594-0C46-957D-0C683A17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2236F-BAFE-2C45-AF9B-F4207FAF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C1D29-15A5-2F44-9419-2A86F37F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AA165-02C2-2C4E-99C0-EAB92D74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B73C6-706C-A843-A6FE-BF272C53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B2311-70E0-D840-95D7-7AF31DA6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8F56-B590-254C-B044-0F2940B6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28D6-D315-4A46-A2D3-C3A8F6D8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BD38-B87C-BF49-A381-C71D46355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9A97-3A5C-B24E-A2E9-E4AA9A65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D5DA2-170D-AF41-B52B-F8E7C0AB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98763-58BD-2040-B919-E59C43E7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45F5-8683-F944-BBDB-CF6199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B5E56-FC68-574A-A91C-948929F7F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1F217-94AB-6B45-AF1A-DB0F81304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FA850-978D-5040-9DB5-56DDF0F3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72504-4AEA-5346-9F7C-3DEFE906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034D1-043E-4D4E-85A5-D6C766A0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659E7-C11E-C540-808A-8ED11326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2955-2FA9-9047-B83C-55A7A785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7A31-E402-C646-BADF-F44E787B2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2DDB-94A2-AE4F-926A-1BE47CACB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D3006-0822-2D43-BBB3-A6A1C2E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BBA5A7-F94E-9F4C-A3E2-11562CBA62B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homas-jones@val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ec.co.uk/qualifications/welsh-for-adults-foundation/#tab_keydocuments" TargetMode="External"/><Relationship Id="rId2" Type="http://schemas.openxmlformats.org/officeDocument/2006/relationships/hyperlink" Target="https://www.wjec.co.uk/qualifications/welsh-for-adults-entry/#tab_keydocu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jec.co.uk/qualifications/welsh-for-adults-advanced/#tab_keydocuments" TargetMode="External"/><Relationship Id="rId4" Type="http://schemas.openxmlformats.org/officeDocument/2006/relationships/hyperlink" Target="https://www.wjec.co.uk/qualifications/welsh-for-adults-intermediate/#tab_keydocume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s%3A%2F%2Flearnwelsh.cymru%2Flearning%2Fcourse%2F2bc601a6-7990-ef11-9c35-fcb011adf1a9%2F&amp;data=05%7C02%7C%7Cd8d35c77b7314f9ce9c408dd04ce2450%7C84df9e7fe9f640afb435aaaaaaaaaaaa%7C1%7C0%7C638672005617433308%7CUnknown%7CTWFpbGZsb3d8eyJFbXB0eU1hcGkiOnRydWUsIlYiOiIwLjAuMDAwMCIsIlAiOiJXaW4zMiIsIkFOIjoiTWFpbCIsIldUIjoyfQ%3D%3D%7C0%7C%7C%7C&amp;sdata=lSDeQPHASXOcLUFJ3hZJOBfseBI%2BTyQ%2BYrK1V1axRL0%3D&amp;reserved=0" TargetMode="External"/><Relationship Id="rId2" Type="http://schemas.openxmlformats.org/officeDocument/2006/relationships/hyperlink" Target="https://emea01.safelinks.protection.outlook.com/?url=https%3A%2F%2Flearnwelsh.cymru%2Flearning%2Fcourse%2F58dfcc76-7790-ef11-9c35-fcb011adf1a9%2F&amp;data=05%7C02%7C%7Cd8d35c77b7314f9ce9c408dd04ce2450%7C84df9e7fe9f640afb435aaaaaaaaaaaa%7C1%7C0%7C638672005617419736%7CUnknown%7CTWFpbGZsb3d8eyJFbXB0eU1hcGkiOnRydWUsIlYiOiIwLjAuMDAwMCIsIlAiOiJXaW4zMiIsIkFOIjoiTWFpbCIsIldUIjoyfQ%3D%3D%7C0%7C%7C%7C&amp;sdata=lJk8OVsToOfdEhvStSU8GUhwgadfcHFi9l%2FfY2qfLto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ea01.safelinks.protection.outlook.com/?url=https%3A%2F%2Fdysgucymraeg.cymru%2Fdysgu%2Fcwrs%2F89b493c3-a633-ef11-991b-d54af48c631c%2F&amp;data=05%7C02%7C%7Cd8d35c77b7314f9ce9c408dd04ce2450%7C84df9e7fe9f640afb435aaaaaaaaaaaa%7C1%7C0%7C638672005617449770%7CUnknown%7CTWFpbGZsb3d8eyJFbXB0eU1hcGkiOnRydWUsIlYiOiIwLjAuMDAwMCIsIlAiOiJXaW4zMiIsIkFOIjoiTWFpbCIsIldUIjoyfQ%3D%3D%7C0%7C%7C%7C&amp;sdata=yHSYGnZIsMICe60xPhC1boTbNtVWRiV58CxrQLAQA24%3D&amp;reserved=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mea01.safelinks.protection.outlook.com/?url=https%3A%2F%2Fdysgucymraeg.cymru%2Fnewyddion%2Fy-ganolfan-dysgu-cymraeg-genedlaethol-a-r-cylchgrawn-barn-yn-cynnal-sesiwn-ar-lein%2F&amp;data=05%7C02%7C%7C5ae15514d0c849b1335a08dd1ac85022%7C84df9e7fe9f640afb435aaaaaaaaaaaa%7C1%7C0%7C638696169815586220%7CUnknown%7CTWFpbGZsb3d8eyJFbXB0eU1hcGkiOnRydWUsIlYiOiIwLjAuMDAwMCIsIlAiOiJXaW4zMiIsIkFOIjoiTWFpbCIsIldUIjoyfQ%3D%3D%7C0%7C%7C%7C&amp;sdata=%2Byk%2FRJcYwbKEdUIomS55Gv0kivePM2DaxZyoYwSZs4c%3D&amp;reserved=0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inktr.ee/mentrauiaithpys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eofglamorgan.gov.uk/en/enjoying/Libraries/Libraries.aspx" TargetMode="External"/><Relationship Id="rId2" Type="http://schemas.openxmlformats.org/officeDocument/2006/relationships/hyperlink" Target="https://www.facebook.com/hashtag/doctorcymrae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ysgucymraeg.cymru/media/17998/calendar-24-25-saesneg-medi.pdf" TargetMode="External"/><Relationship Id="rId5" Type="http://schemas.openxmlformats.org/officeDocument/2006/relationships/hyperlink" Target="https://dysgucymraeg.cymru/media/17999/calendr-24-25-cymraeg-medi.pdf" TargetMode="External"/><Relationship Id="rId4" Type="http://schemas.openxmlformats.org/officeDocument/2006/relationships/hyperlink" Target="https://community-courses.memris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6">
            <a:extLst>
              <a:ext uri="{FF2B5EF4-FFF2-40B4-BE49-F238E27FC236}">
                <a16:creationId xmlns:a16="http://schemas.microsoft.com/office/drawing/2014/main" id="{C4536FE4-EA48-C7A7-4D9E-5DCD7BB3B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8" name="Isdeitl 7">
            <a:extLst>
              <a:ext uri="{FF2B5EF4-FFF2-40B4-BE49-F238E27FC236}">
                <a16:creationId xmlns:a16="http://schemas.microsoft.com/office/drawing/2014/main" id="{B1131AC2-6A51-675B-C22C-231CAB2F2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A6B68-3DB5-614B-9495-2725E707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" name="Rounded Rectangle 3"/>
          <p:cNvSpPr/>
          <p:nvPr/>
        </p:nvSpPr>
        <p:spPr>
          <a:xfrm>
            <a:off x="5476252" y="2221200"/>
            <a:ext cx="5277938" cy="2415599"/>
          </a:xfrm>
          <a:prstGeom prst="roundRect">
            <a:avLst/>
          </a:prstGeom>
          <a:solidFill>
            <a:srgbClr val="4A1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76724" y="2644169"/>
            <a:ext cx="47350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Newyddion 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Mis </a:t>
            </a:r>
            <a:r>
              <a:rPr lang="en-GB" sz="2800" dirty="0" err="1">
                <a:solidFill>
                  <a:schemeClr val="bg1"/>
                </a:solidFill>
              </a:rPr>
              <a:t>Rhagfyr</a:t>
            </a:r>
            <a:r>
              <a:rPr lang="en-GB" sz="2800" dirty="0">
                <a:solidFill>
                  <a:schemeClr val="bg1"/>
                </a:solidFill>
              </a:rPr>
              <a:t> 2024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35DAC66-5ACF-470E-AA85-6F9ED3D4C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03" y="5468430"/>
            <a:ext cx="2423160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50A63-A635-F08C-43F2-816ED69A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 err="1"/>
              <a:t>Clwb</a:t>
            </a:r>
            <a:r>
              <a:rPr lang="en-GB" sz="5400" dirty="0"/>
              <a:t> </a:t>
            </a:r>
            <a:r>
              <a:rPr lang="en-GB" sz="5400" dirty="0" err="1"/>
              <a:t>Gemau</a:t>
            </a:r>
            <a:endParaRPr lang="cy-GB" sz="5400" dirty="0"/>
          </a:p>
        </p:txBody>
      </p:sp>
      <p:sp>
        <p:nvSpPr>
          <p:cNvPr id="20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DC0A629-7276-AEC4-021F-E1450067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Dych </a:t>
            </a:r>
            <a:r>
              <a:rPr lang="en-US" sz="2200" dirty="0" err="1"/>
              <a:t>chi’n</a:t>
            </a:r>
            <a:r>
              <a:rPr lang="en-US" sz="2200" dirty="0"/>
              <a:t> hoffi </a:t>
            </a:r>
            <a:r>
              <a:rPr lang="en-US" sz="2200" dirty="0" err="1"/>
              <a:t>chwarae</a:t>
            </a:r>
            <a:r>
              <a:rPr lang="en-US" sz="2200" dirty="0"/>
              <a:t> </a:t>
            </a:r>
            <a:r>
              <a:rPr lang="en-US" sz="2200" dirty="0" err="1"/>
              <a:t>gemau</a:t>
            </a:r>
            <a:r>
              <a:rPr lang="en-US" sz="2200" dirty="0"/>
              <a:t> </a:t>
            </a:r>
            <a:r>
              <a:rPr lang="en-US" sz="2200" dirty="0" err="1"/>
              <a:t>bwrdd</a:t>
            </a:r>
            <a:r>
              <a:rPr lang="en-US" sz="2200" dirty="0"/>
              <a:t>?    </a:t>
            </a:r>
          </a:p>
          <a:p>
            <a:r>
              <a:rPr lang="en-US" sz="2200" dirty="0" err="1"/>
              <a:t>nos</a:t>
            </a:r>
            <a:r>
              <a:rPr lang="en-US" sz="2200" dirty="0"/>
              <a:t> </a:t>
            </a:r>
            <a:r>
              <a:rPr lang="en-US" sz="2200" dirty="0" err="1"/>
              <a:t>Wener</a:t>
            </a:r>
            <a:r>
              <a:rPr lang="en-US" sz="2200" dirty="0"/>
              <a:t>/</a:t>
            </a:r>
            <a:r>
              <a:rPr lang="en-US" sz="2200" dirty="0" err="1"/>
              <a:t>dydd</a:t>
            </a:r>
            <a:r>
              <a:rPr lang="en-US" sz="2200" dirty="0"/>
              <a:t> </a:t>
            </a:r>
            <a:r>
              <a:rPr lang="en-US" sz="2200" dirty="0" err="1"/>
              <a:t>Sadwrn</a:t>
            </a:r>
            <a:endParaRPr lang="en-US" sz="2200" dirty="0"/>
          </a:p>
          <a:p>
            <a:r>
              <a:rPr lang="en-US" sz="2200" dirty="0"/>
              <a:t>Firestorm Games, </a:t>
            </a:r>
            <a:r>
              <a:rPr lang="en-US" sz="2200" dirty="0" err="1"/>
              <a:t>Caerdydd</a:t>
            </a:r>
            <a:endParaRPr lang="en-US" sz="2200" dirty="0"/>
          </a:p>
          <a:p>
            <a:r>
              <a:rPr lang="en-US" sz="2200" dirty="0" err="1"/>
              <a:t>Llyfrgell</a:t>
            </a:r>
            <a:r>
              <a:rPr lang="en-US" sz="2200" dirty="0"/>
              <a:t>, y </a:t>
            </a:r>
            <a:r>
              <a:rPr lang="en-US" sz="2200" dirty="0" err="1"/>
              <a:t>Barri</a:t>
            </a:r>
            <a:endParaRPr lang="en-US" sz="2200" dirty="0"/>
          </a:p>
          <a:p>
            <a:r>
              <a:rPr lang="en-US" sz="2200" dirty="0" err="1"/>
              <a:t>Os</a:t>
            </a:r>
            <a:r>
              <a:rPr lang="en-US" sz="2200" dirty="0"/>
              <a:t> </a:t>
            </a:r>
            <a:r>
              <a:rPr lang="en-US" sz="2200" dirty="0" err="1"/>
              <a:t>oes</a:t>
            </a:r>
            <a:r>
              <a:rPr lang="en-US" sz="2200" dirty="0"/>
              <a:t> </a:t>
            </a:r>
            <a:r>
              <a:rPr lang="en-US" sz="2200" dirty="0" err="1"/>
              <a:t>diddordeb</a:t>
            </a:r>
            <a:r>
              <a:rPr lang="en-US" sz="2200" dirty="0"/>
              <a:t>, </a:t>
            </a:r>
            <a:r>
              <a:rPr lang="en-US" sz="2200" dirty="0" err="1"/>
              <a:t>cysyllta</a:t>
            </a:r>
            <a:r>
              <a:rPr lang="en-US" sz="2200" dirty="0"/>
              <a:t> â fi neu Nick Farnham (</a:t>
            </a:r>
            <a:r>
              <a:rPr lang="en-US" sz="2200" dirty="0" err="1"/>
              <a:t>isod</a:t>
            </a:r>
            <a:r>
              <a:rPr lang="en-US" sz="2200"/>
              <a:t>)</a:t>
            </a:r>
            <a:endParaRPr lang="en-US" sz="2200" dirty="0"/>
          </a:p>
          <a:p>
            <a:r>
              <a:rPr lang="cy-GB" sz="1600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nvfarnham@googlemail.com</a:t>
            </a:r>
            <a:endParaRPr lang="en-US" sz="2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1865FA-DDA3-C573-4EEA-8FF01B24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71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2C785-0F30-4AEC-C563-F055BA9F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Taith Nadolig i Sain Ffagan</a:t>
            </a:r>
            <a:endParaRPr lang="cy-GB" sz="5400"/>
          </a:p>
        </p:txBody>
      </p:sp>
      <p:sp>
        <p:nvSpPr>
          <p:cNvPr id="10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92E0-8CEB-03BF-1BBA-30930FD6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17/12/24	Dydd Mawrth  </a:t>
            </a:r>
          </a:p>
          <a:p>
            <a:pPr marL="0" indent="0">
              <a:buNone/>
            </a:pPr>
            <a:r>
              <a:rPr lang="en-GB" sz="2200"/>
              <a:t> 12.00 (Hanner Dydd) - Prif Fynedfa</a:t>
            </a:r>
          </a:p>
          <a:p>
            <a:pPr lvl="8"/>
            <a:endParaRPr lang="cy-GB" sz="2200" dirty="0"/>
          </a:p>
        </p:txBody>
      </p:sp>
      <p:pic>
        <p:nvPicPr>
          <p:cNvPr id="1026" name="Picture 2" descr="Wales's smallest post office at St Fagans | Museum Wales">
            <a:extLst>
              <a:ext uri="{FF2B5EF4-FFF2-40B4-BE49-F238E27FC236}">
                <a16:creationId xmlns:a16="http://schemas.microsoft.com/office/drawing/2014/main" id="{1CDBE8AD-02E4-6C94-C83E-8080AC2F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2157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C9ACB-199A-09ED-B869-365845AB9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750" b="1324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3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2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9292F-1269-FFC9-0E25-E07114A1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50" y="1123527"/>
            <a:ext cx="325789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6" name="Rectangle 5165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8" name="Right Triangle 5167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70" name="Rectangle 5169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A3685-E87E-8FBC-30C4-3EBFC568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en-GB" sz="6000" b="1"/>
              <a:t>Nant Gwrtheyrn</a:t>
            </a:r>
          </a:p>
        </p:txBody>
      </p:sp>
      <p:pic>
        <p:nvPicPr>
          <p:cNvPr id="5124" name="Picture 4" descr="Photo">
            <a:extLst>
              <a:ext uri="{FF2B5EF4-FFF2-40B4-BE49-F238E27FC236}">
                <a16:creationId xmlns:a16="http://schemas.microsoft.com/office/drawing/2014/main" id="{A6C009A6-7BD8-4B35-C1CA-A09FCA6D0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3" b="1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561F-1548-F72B-45A0-D01FCE38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306" y="1131524"/>
            <a:ext cx="4428236" cy="453783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1600" b="0" i="0" u="none" strike="noStrike" baseline="0" dirty="0" err="1">
                <a:latin typeface="OpenSans-Regular"/>
              </a:rPr>
              <a:t>Cyrsiau</a:t>
            </a:r>
            <a:r>
              <a:rPr lang="en-GB" sz="1600" b="0" i="0" u="none" strike="noStrike" baseline="0" dirty="0">
                <a:latin typeface="OpenSans-Regular"/>
              </a:rPr>
              <a:t> </a:t>
            </a:r>
            <a:r>
              <a:rPr lang="en-GB" sz="1600" b="0" i="0" u="none" strike="noStrike" baseline="0" dirty="0" err="1">
                <a:latin typeface="OpenSans-Regular"/>
              </a:rPr>
              <a:t>preswyl</a:t>
            </a:r>
            <a:r>
              <a:rPr lang="en-GB" sz="1600" b="0" i="0" u="none" strike="noStrike" baseline="0" dirty="0">
                <a:latin typeface="OpenSans-Regular"/>
              </a:rPr>
              <a:t> a </a:t>
            </a:r>
            <a:r>
              <a:rPr lang="en-GB" sz="1600" b="0" i="0" u="none" strike="noStrike" baseline="0" dirty="0" err="1">
                <a:latin typeface="OpenSans-Regular"/>
              </a:rPr>
              <a:t>rhithiol</a:t>
            </a:r>
            <a:r>
              <a:rPr lang="en-GB" sz="1600" b="0" i="0" u="none" strike="noStrike" baseline="0" dirty="0">
                <a:latin typeface="OpenSans-Regular"/>
              </a:rPr>
              <a:t> ar gael!</a:t>
            </a:r>
          </a:p>
          <a:p>
            <a:pPr marL="0" indent="0">
              <a:buNone/>
            </a:pPr>
            <a:r>
              <a:rPr lang="en-GB" sz="1600" b="0" i="0" u="none" strike="noStrike" baseline="0" dirty="0" err="1">
                <a:latin typeface="OpenSans-Regular"/>
              </a:rPr>
              <a:t>Cyrsiau</a:t>
            </a:r>
            <a:r>
              <a:rPr lang="en-GB" sz="1600" b="0" i="0" u="none" strike="noStrike" baseline="0" dirty="0">
                <a:latin typeface="OpenSans-Regular"/>
              </a:rPr>
              <a:t> dan </a:t>
            </a:r>
            <a:r>
              <a:rPr lang="en-GB" sz="1600" b="0" i="0" u="none" strike="noStrike" baseline="0" dirty="0" err="1">
                <a:latin typeface="OpenSans-Regular"/>
              </a:rPr>
              <a:t>ofal</a:t>
            </a:r>
            <a:r>
              <a:rPr lang="en-GB" sz="1600" b="0" i="0" u="none" strike="noStrike" baseline="0" dirty="0">
                <a:latin typeface="OpenSans-Regular"/>
              </a:rPr>
              <a:t> </a:t>
            </a:r>
            <a:r>
              <a:rPr lang="en-GB" sz="1600" b="0" i="0" u="none" strike="noStrike" baseline="0" dirty="0" err="1">
                <a:latin typeface="OpenSans-Regular"/>
              </a:rPr>
              <a:t>tiwtoriaid</a:t>
            </a:r>
            <a:r>
              <a:rPr lang="en-GB" sz="1600" b="0" i="0" u="none" strike="noStrike" baseline="0" dirty="0">
                <a:latin typeface="OpenSans-Regular"/>
              </a:rPr>
              <a:t> </a:t>
            </a:r>
            <a:r>
              <a:rPr lang="en-GB" sz="1600" b="0" i="0" u="none" strike="noStrike" baseline="0" dirty="0" err="1">
                <a:latin typeface="OpenSans-Regular"/>
              </a:rPr>
              <a:t>profiadol</a:t>
            </a:r>
            <a:r>
              <a:rPr lang="en-GB" sz="1600" b="0" i="0" u="none" strike="noStrike" baseline="0" dirty="0">
                <a:latin typeface="OpenSans-Regular"/>
              </a:rPr>
              <a:t>, ar </a:t>
            </a:r>
            <a:r>
              <a:rPr lang="en-GB" sz="1600" b="0" i="0" u="none" strike="noStrike" baseline="0" dirty="0" err="1">
                <a:latin typeface="OpenSans-Regular"/>
              </a:rPr>
              <a:t>lefelau</a:t>
            </a:r>
            <a:r>
              <a:rPr lang="en-GB" sz="1600" b="0" i="0" u="none" strike="noStrike" baseline="0" dirty="0">
                <a:latin typeface="OpenSans-Regular"/>
              </a:rPr>
              <a:t> </a:t>
            </a:r>
            <a:r>
              <a:rPr lang="en-GB" sz="1600" b="1" i="0" u="none" strike="noStrike" baseline="0" dirty="0">
                <a:latin typeface="OpenSans-Bold"/>
              </a:rPr>
              <a:t>Canolradd, Uwch </a:t>
            </a:r>
            <a:r>
              <a:rPr lang="en-GB" sz="1600" b="0" i="0" u="none" strike="noStrike" baseline="0" dirty="0">
                <a:latin typeface="OpenSans-Regular"/>
              </a:rPr>
              <a:t>a </a:t>
            </a:r>
            <a:r>
              <a:rPr lang="en-GB" sz="1600" b="1" i="0" u="none" strike="noStrike" baseline="0" dirty="0" err="1">
                <a:latin typeface="OpenSans-Bold"/>
              </a:rPr>
              <a:t>Gloywi</a:t>
            </a:r>
            <a:r>
              <a:rPr lang="en-GB" sz="1600" b="1" i="0" u="none" strike="noStrike" baseline="0" dirty="0">
                <a:latin typeface="OpenSans-Bold"/>
              </a:rPr>
              <a:t> </a:t>
            </a:r>
            <a:r>
              <a:rPr lang="en-GB" sz="1600" b="0" i="0" u="none" strike="noStrike" baseline="0" dirty="0">
                <a:latin typeface="OpenSans-Regular"/>
              </a:rPr>
              <a:t>dros </a:t>
            </a:r>
            <a:r>
              <a:rPr lang="en-GB" sz="1600" b="0" i="0" u="none" strike="noStrike" baseline="0" dirty="0" err="1">
                <a:latin typeface="OpenSans-Regular"/>
              </a:rPr>
              <a:t>gyfnod</a:t>
            </a:r>
            <a:r>
              <a:rPr lang="en-GB" sz="1600" b="0" i="0" u="none" strike="noStrike" baseline="0" dirty="0">
                <a:latin typeface="OpenSans-Regular"/>
              </a:rPr>
              <a:t> o 5 </a:t>
            </a:r>
            <a:r>
              <a:rPr lang="en-GB" sz="1600" b="0" i="0" u="none" strike="noStrike" baseline="0" dirty="0" err="1">
                <a:latin typeface="OpenSans-Regular"/>
              </a:rPr>
              <a:t>niwrnod</a:t>
            </a:r>
            <a:r>
              <a:rPr lang="en-GB" sz="1600" b="0" i="0" u="none" strike="noStrike" baseline="0" dirty="0">
                <a:latin typeface="OpenSans-Regular"/>
              </a:rPr>
              <a:t> (Llun – Gwener).</a:t>
            </a:r>
          </a:p>
          <a:p>
            <a:pPr marL="0" indent="0">
              <a:buNone/>
            </a:pPr>
            <a:r>
              <a:rPr lang="en-GB" sz="1600" b="1" i="0" u="none" strike="noStrike" baseline="0" dirty="0">
                <a:latin typeface="OpenSans-Bold"/>
              </a:rPr>
              <a:t>WEDI EU CYLLIDO'N LLAWN!</a:t>
            </a:r>
          </a:p>
          <a:p>
            <a:pPr marL="0" indent="0">
              <a:buNone/>
            </a:pPr>
            <a:r>
              <a:rPr lang="en-GB" sz="1600" b="0" i="0" u="none" strike="noStrike" baseline="0" dirty="0">
                <a:latin typeface="OpenSans-Regular"/>
              </a:rPr>
              <a:t>Residential and virtual courses available!</a:t>
            </a:r>
          </a:p>
          <a:p>
            <a:pPr marL="0" indent="0">
              <a:buNone/>
            </a:pPr>
            <a:r>
              <a:rPr lang="en-GB" sz="1600" b="1" i="1" u="none" strike="noStrike" baseline="0" dirty="0">
                <a:latin typeface="OpenSans-BoldItalic"/>
              </a:rPr>
              <a:t>Intermediate, Advanced </a:t>
            </a:r>
            <a:r>
              <a:rPr lang="en-GB" sz="1600" b="0" i="1" u="none" strike="noStrike" baseline="0" dirty="0">
                <a:latin typeface="OpenSans-Italic"/>
              </a:rPr>
              <a:t>and </a:t>
            </a:r>
            <a:r>
              <a:rPr lang="en-GB" sz="1600" b="1" i="1" u="none" strike="noStrike" baseline="0" dirty="0">
                <a:latin typeface="OpenSans-BoldItalic"/>
              </a:rPr>
              <a:t>Proficiency </a:t>
            </a:r>
            <a:r>
              <a:rPr lang="en-GB" sz="1600" b="0" i="1" u="none" strike="noStrike" baseline="0" dirty="0">
                <a:latin typeface="OpenSans-Italic"/>
              </a:rPr>
              <a:t>level, tutor-led courses available over a period of 5 days (Monday – Friday).</a:t>
            </a:r>
          </a:p>
          <a:p>
            <a:pPr marL="0" indent="0">
              <a:buNone/>
            </a:pPr>
            <a:r>
              <a:rPr lang="en-GB" sz="1600" b="1" i="1" u="none" strike="noStrike" baseline="0" dirty="0">
                <a:latin typeface="OpenSans-BoldItalic"/>
              </a:rPr>
              <a:t>FULLY-FUNDED!</a:t>
            </a:r>
          </a:p>
          <a:p>
            <a:pPr marL="0" indent="0">
              <a:buNone/>
            </a:pPr>
            <a:r>
              <a:rPr lang="en-GB" sz="1600" b="0" i="1" u="none" strike="noStrike" baseline="0" dirty="0">
                <a:latin typeface="OpenSans-Italic"/>
              </a:rPr>
              <a:t>Am fwy o </a:t>
            </a:r>
            <a:r>
              <a:rPr lang="en-GB" sz="1600" b="0" i="1" u="none" strike="noStrike" baseline="0" dirty="0" err="1">
                <a:latin typeface="OpenSans-Italic"/>
              </a:rPr>
              <a:t>wybodaeth</a:t>
            </a:r>
            <a:r>
              <a:rPr lang="en-GB" sz="1600" b="0" i="1" u="none" strike="noStrike" baseline="0" dirty="0">
                <a:latin typeface="OpenSans-Italic"/>
              </a:rPr>
              <a:t>, </a:t>
            </a:r>
            <a:r>
              <a:rPr lang="en-GB" sz="1600" b="0" i="1" u="none" strike="noStrike" baseline="0" dirty="0" err="1">
                <a:latin typeface="OpenSans-Italic"/>
              </a:rPr>
              <a:t>cysylltwch</a:t>
            </a:r>
            <a:r>
              <a:rPr lang="en-GB" sz="1600" b="0" i="1" u="none" strike="noStrike" baseline="0" dirty="0">
                <a:latin typeface="OpenSans-Italic"/>
              </a:rPr>
              <a:t> â ni </a:t>
            </a:r>
            <a:r>
              <a:rPr lang="en-GB" sz="1600" b="0" i="1" u="none" strike="noStrike" baseline="0" dirty="0" err="1">
                <a:latin typeface="OpenSans-Italic"/>
              </a:rPr>
              <a:t>drwy</a:t>
            </a:r>
            <a:r>
              <a:rPr lang="en-GB" sz="1600" b="0" i="1" u="none" strike="noStrike" baseline="0" dirty="0">
                <a:latin typeface="OpenSans-Italic"/>
              </a:rPr>
              <a:t> eich </a:t>
            </a:r>
            <a:r>
              <a:rPr lang="en-GB" sz="1600" b="0" i="1" u="none" strike="noStrike" baseline="0" dirty="0" err="1">
                <a:latin typeface="OpenSans-Italic"/>
              </a:rPr>
              <a:t>cyflogwr</a:t>
            </a:r>
            <a:r>
              <a:rPr lang="en-GB" sz="1600" b="0" i="1" u="none" strike="noStrike" baseline="0" dirty="0">
                <a:latin typeface="OpenSans-Italic"/>
              </a:rPr>
              <a:t> </a:t>
            </a:r>
            <a:r>
              <a:rPr lang="en-GB" sz="1600" b="0" i="1" u="none" strike="noStrike" baseline="0" dirty="0" err="1">
                <a:latin typeface="OpenSans-Italic"/>
              </a:rPr>
              <a:t>drwy</a:t>
            </a:r>
            <a:r>
              <a:rPr lang="en-GB" sz="1600" b="0" i="1" u="none" strike="noStrike" baseline="0" dirty="0">
                <a:latin typeface="OpenSans-Italic"/>
              </a:rPr>
              <a:t> e-</a:t>
            </a:r>
            <a:r>
              <a:rPr lang="en-GB" sz="1600" b="0" i="1" u="none" strike="noStrike" baseline="0" dirty="0" err="1">
                <a:latin typeface="OpenSans-Italic"/>
              </a:rPr>
              <a:t>bostio</a:t>
            </a:r>
            <a:endParaRPr lang="en-GB" sz="1600" b="0" i="1" u="none" strike="noStrike" baseline="0" dirty="0">
              <a:latin typeface="OpenSans-Italic"/>
            </a:endParaRPr>
          </a:p>
          <a:p>
            <a:pPr marL="0" indent="0">
              <a:buNone/>
            </a:pPr>
            <a:r>
              <a:rPr lang="en-GB" sz="1600" b="1" i="1" u="none" strike="noStrike" baseline="0" dirty="0">
                <a:latin typeface="OpenSans-BoldItalic"/>
              </a:rPr>
              <a:t>cymraeggwaith@nantgwrtheyrn.org</a:t>
            </a:r>
          </a:p>
          <a:p>
            <a:pPr marL="0" indent="0">
              <a:buNone/>
            </a:pPr>
            <a:r>
              <a:rPr lang="en-GB" sz="1600" b="0" i="1" u="none" strike="noStrike" baseline="0" dirty="0">
                <a:latin typeface="OpenSans-Italic"/>
              </a:rPr>
              <a:t>For more information, contact us through your employer by e-mailing</a:t>
            </a:r>
          </a:p>
          <a:p>
            <a:pPr marL="0" indent="0">
              <a:buNone/>
            </a:pPr>
            <a:r>
              <a:rPr lang="en-GB" sz="1600" b="1" i="1" u="none" strike="noStrike" baseline="0" dirty="0">
                <a:latin typeface="OpenSans-BoldItalic"/>
              </a:rPr>
              <a:t>cymraeggwaith@nantgwrtheyrn.org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322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771-1910-DB48-AC7B-88789DDB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12699-E62E-924F-88BF-6FFC16173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1AA8-F61D-A140-939B-B95776CC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5263"/>
          </a:xfrm>
          <a:prstGeom prst="rect">
            <a:avLst/>
          </a:prstGeom>
        </p:spPr>
      </p:pic>
      <p:sp>
        <p:nvSpPr>
          <p:cNvPr id="7" name="Blwch Testun 6">
            <a:extLst>
              <a:ext uri="{FF2B5EF4-FFF2-40B4-BE49-F238E27FC236}">
                <a16:creationId xmlns:a16="http://schemas.microsoft.com/office/drawing/2014/main" id="{7E32D47E-B222-D9B3-7233-EE93C760999C}"/>
              </a:ext>
            </a:extLst>
          </p:cNvPr>
          <p:cNvSpPr txBox="1"/>
          <p:nvPr/>
        </p:nvSpPr>
        <p:spPr>
          <a:xfrm>
            <a:off x="3484546" y="860527"/>
            <a:ext cx="7990788" cy="4401205"/>
          </a:xfrm>
          <a:prstGeom prst="rect">
            <a:avLst/>
          </a:prstGeom>
          <a:solidFill>
            <a:srgbClr val="4A176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Sarian Thomas-Jones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 Welsh Co-ordinator/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Cydlynydd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Cymraeg Gwaith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Learning and Skills Directorate /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Cyfarwyddiaeth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Dysgu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Sgiliau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Vale of Glamorgan Council /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Cyngor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Bro Morgannwg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ffôn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07936 601 188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e-mail / e-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bost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GB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sthomas-jones@vale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ofglamorgan.gov.uk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dysgucymraeg.cymru/</a:t>
            </a:r>
            <a:r>
              <a:rPr lang="en-GB" sz="1600" b="1" dirty="0" err="1">
                <a:solidFill>
                  <a:schemeClr val="bg1"/>
                </a:solidFill>
              </a:rPr>
              <a:t>yfro</a:t>
            </a:r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learnwelsh@valeofglamorgan.gov.uk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01446 730402</a:t>
            </a:r>
            <a:endParaRPr lang="cy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8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DE45543-B8D6-4BD5-85E4-FAF64A4C9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F63E70-FDE5-46BE-8B41-CEE9D51D7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5DB85-796B-6882-25D4-16203303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097" y="-391918"/>
            <a:ext cx="5746476" cy="69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4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B699-B5FD-5B35-BA63-DABA2018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GB" dirty="0"/>
              <a:t>Hen </a:t>
            </a:r>
            <a:r>
              <a:rPr lang="en-GB" dirty="0" err="1"/>
              <a:t>bapurau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05F9-EC88-1380-3201-FCA213D0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36398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y-GB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Mynediad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https://www.wjec.co.uk/qualifications/welsh-for-adults-entry/#tab_keydocuments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Sylfaen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https://www.wjec.co.uk/qualifications/welsh-for-adults-foundation/#tab_keydocuments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Canolradd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https://www.wjec.co.uk/qualifications/welsh-for-adults-intermediate/#tab_keydocuments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Uwch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https://www.wjec.co.uk/qualifications/welsh-for-adults-advanced/#tab_keydocuments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5138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sh nadolig llawen bauble Christmas cards, 8pk">
            <a:extLst>
              <a:ext uri="{FF2B5EF4-FFF2-40B4-BE49-F238E27FC236}">
                <a16:creationId xmlns:a16="http://schemas.microsoft.com/office/drawing/2014/main" id="{FDE057A7-26CF-34A9-E701-1B48835F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0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D6BD-F3BA-B067-A130-3A2D3E20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Gwyliau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877B8-A030-EFCB-ADDF-48E54B02A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err="1"/>
              <a:t>Diwedd</a:t>
            </a:r>
            <a:r>
              <a:rPr lang="en-GB" sz="3200" dirty="0"/>
              <a:t> y tymor		13/12/24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/>
              <a:t>Dechrau’r</a:t>
            </a:r>
            <a:r>
              <a:rPr lang="en-GB" sz="3200" dirty="0"/>
              <a:t> tymor		6/1/25</a:t>
            </a:r>
          </a:p>
          <a:p>
            <a:pPr marL="0" indent="0">
              <a:buNone/>
            </a:pPr>
            <a:endParaRPr lang="en-GB" dirty="0"/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5894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B5352-63FE-C382-3614-8821C981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Dosbarthiadau Newydd Mis Ionawr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F1366C-83F6-1573-9634-717F3135D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99" y="390832"/>
            <a:ext cx="3233585" cy="873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y-GB" sz="2000" b="0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January 2025 Courses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914C18-A13E-A0BC-B5A2-6BBA6AC7C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824913"/>
              </p:ext>
            </p:extLst>
          </p:nvPr>
        </p:nvGraphicFramePr>
        <p:xfrm>
          <a:off x="432225" y="2118911"/>
          <a:ext cx="11327552" cy="41469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96446">
                  <a:extLst>
                    <a:ext uri="{9D8B030D-6E8A-4147-A177-3AD203B41FA5}">
                      <a16:colId xmlns:a16="http://schemas.microsoft.com/office/drawing/2014/main" val="3068659909"/>
                    </a:ext>
                  </a:extLst>
                </a:gridCol>
                <a:gridCol w="1842305">
                  <a:extLst>
                    <a:ext uri="{9D8B030D-6E8A-4147-A177-3AD203B41FA5}">
                      <a16:colId xmlns:a16="http://schemas.microsoft.com/office/drawing/2014/main" val="1789013369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1195324377"/>
                    </a:ext>
                  </a:extLst>
                </a:gridCol>
                <a:gridCol w="1434816">
                  <a:extLst>
                    <a:ext uri="{9D8B030D-6E8A-4147-A177-3AD203B41FA5}">
                      <a16:colId xmlns:a16="http://schemas.microsoft.com/office/drawing/2014/main" val="2139362100"/>
                    </a:ext>
                  </a:extLst>
                </a:gridCol>
                <a:gridCol w="2891111">
                  <a:extLst>
                    <a:ext uri="{9D8B030D-6E8A-4147-A177-3AD203B41FA5}">
                      <a16:colId xmlns:a16="http://schemas.microsoft.com/office/drawing/2014/main" val="1479447271"/>
                    </a:ext>
                  </a:extLst>
                </a:gridCol>
                <a:gridCol w="1899296">
                  <a:extLst>
                    <a:ext uri="{9D8B030D-6E8A-4147-A177-3AD203B41FA5}">
                      <a16:colId xmlns:a16="http://schemas.microsoft.com/office/drawing/2014/main" val="2084731292"/>
                    </a:ext>
                  </a:extLst>
                </a:gridCol>
              </a:tblGrid>
              <a:tr h="1210062"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 Day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 Level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 Start Date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Work Code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900" b="1" cap="none" spc="0">
                          <a:solidFill>
                            <a:schemeClr val="tx1"/>
                          </a:solidFill>
                          <a:effectLst/>
                        </a:rPr>
                        <a:t>Link</a:t>
                      </a:r>
                      <a:endParaRPr lang="cy-GB" sz="29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b"/>
                </a:tc>
                <a:extLst>
                  <a:ext uri="{0D108BD9-81ED-4DB2-BD59-A6C34878D82A}">
                    <a16:rowId xmlns:a16="http://schemas.microsoft.com/office/drawing/2014/main" val="3708128338"/>
                  </a:ext>
                </a:extLst>
              </a:tr>
              <a:tr h="978955">
                <a:tc>
                  <a:txBody>
                    <a:bodyPr/>
                    <a:lstStyle/>
                    <a:p>
                      <a:pPr algn="ctr"/>
                      <a:r>
                        <a:rPr lang="cy-GB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Llun</a:t>
                      </a:r>
                    </a:p>
                    <a:p>
                      <a:pPr algn="ctr"/>
                      <a:r>
                        <a:rPr lang="cy-GB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Monday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 dirty="0">
                          <a:solidFill>
                            <a:schemeClr val="tx1"/>
                          </a:solidFill>
                          <a:effectLst/>
                        </a:rPr>
                        <a:t>Mynediad</a:t>
                      </a:r>
                    </a:p>
                    <a:p>
                      <a:r>
                        <a:rPr lang="cy-GB" sz="2200" cap="none" spc="0" dirty="0" err="1">
                          <a:solidFill>
                            <a:schemeClr val="tx1"/>
                          </a:solidFill>
                          <a:effectLst/>
                        </a:rPr>
                        <a:t>Beginners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 dirty="0">
                          <a:solidFill>
                            <a:schemeClr val="tx1"/>
                          </a:solidFill>
                          <a:effectLst/>
                        </a:rPr>
                        <a:t>9.00 –</a:t>
                      </a:r>
                    </a:p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11.30am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 dirty="0">
                          <a:solidFill>
                            <a:schemeClr val="tx1"/>
                          </a:solidFill>
                          <a:effectLst/>
                        </a:rPr>
                        <a:t> 06/01/25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GWAITHM15/yf-47620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u="sng" cap="none" spc="0" dirty="0">
                          <a:solidFill>
                            <a:schemeClr val="tx1"/>
                          </a:solidFill>
                          <a:effectLst/>
                          <a:hlinkClick r:id="rId2" tooltip="Protected by Outlook: https://learnwelsh.cymru/learning/course/58dfcc76-7790-ef11-9c35-fcb011adf1a9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 - </a:t>
                      </a:r>
                      <a:r>
                        <a:rPr lang="cy-GB" sz="2200" u="sng" cap="none" spc="0" dirty="0" err="1">
                          <a:solidFill>
                            <a:schemeClr val="tx1"/>
                          </a:solidFill>
                          <a:effectLst/>
                          <a:hlinkClick r:id="rId2" tooltip="Protected by Outlook: https://learnwelsh.cymru/learning/course/58dfcc76-7790-ef11-9c35-fcb011adf1a9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Beginners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extLst>
                  <a:ext uri="{0D108BD9-81ED-4DB2-BD59-A6C34878D82A}">
                    <a16:rowId xmlns:a16="http://schemas.microsoft.com/office/drawing/2014/main" val="3668281552"/>
                  </a:ext>
                </a:extLst>
              </a:tr>
              <a:tr h="978955">
                <a:tc>
                  <a:txBody>
                    <a:bodyPr/>
                    <a:lstStyle/>
                    <a:p>
                      <a:pPr algn="ctr"/>
                      <a:r>
                        <a:rPr lang="cy-GB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Mercher</a:t>
                      </a:r>
                    </a:p>
                    <a:p>
                      <a:pPr algn="ctr"/>
                      <a:r>
                        <a:rPr lang="cy-GB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Wednesday</a:t>
                      </a:r>
                      <a:r>
                        <a:rPr lang="cy-GB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 dirty="0">
                          <a:solidFill>
                            <a:schemeClr val="tx1"/>
                          </a:solidFill>
                          <a:effectLst/>
                        </a:rPr>
                        <a:t>Sylfaen</a:t>
                      </a:r>
                    </a:p>
                    <a:p>
                      <a:r>
                        <a:rPr lang="cy-GB" sz="2200" cap="none" spc="0" dirty="0" err="1">
                          <a:solidFill>
                            <a:schemeClr val="tx1"/>
                          </a:solidFill>
                          <a:effectLst/>
                        </a:rPr>
                        <a:t>Foundation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10:00 - 12:30pm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 dirty="0">
                          <a:solidFill>
                            <a:schemeClr val="tx1"/>
                          </a:solidFill>
                          <a:effectLst/>
                        </a:rPr>
                        <a:t> 08/01/25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GWAITHS15/yf47622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u="sng" cap="none" spc="0" dirty="0">
                          <a:solidFill>
                            <a:schemeClr val="tx1"/>
                          </a:solidFill>
                          <a:effectLst/>
                          <a:hlinkClick r:id="rId3" tooltip="Protected by Outlook: https://learnwelsh.cymru/learning/course/2bc601a6-7990-ef11-9c35-fcb011adf1a9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 - </a:t>
                      </a:r>
                      <a:r>
                        <a:rPr lang="cy-GB" sz="2200" u="sng" cap="none" spc="0" dirty="0" err="1">
                          <a:solidFill>
                            <a:schemeClr val="tx1"/>
                          </a:solidFill>
                          <a:effectLst/>
                          <a:hlinkClick r:id="rId3" tooltip="Protected by Outlook: https://learnwelsh.cymru/learning/course/2bc601a6-7990-ef11-9c35-fcb011adf1a9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Foundation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extLst>
                  <a:ext uri="{0D108BD9-81ED-4DB2-BD59-A6C34878D82A}">
                    <a16:rowId xmlns:a16="http://schemas.microsoft.com/office/drawing/2014/main" val="4183549288"/>
                  </a:ext>
                </a:extLst>
              </a:tr>
              <a:tr h="978955">
                <a:tc>
                  <a:txBody>
                    <a:bodyPr/>
                    <a:lstStyle/>
                    <a:p>
                      <a:pPr algn="ctr"/>
                      <a:r>
                        <a:rPr lang="cy-GB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 Mawrth</a:t>
                      </a:r>
                    </a:p>
                    <a:p>
                      <a:pPr algn="ctr"/>
                      <a:r>
                        <a:rPr lang="cy-GB" sz="22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Tuesday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Canolradd</a:t>
                      </a:r>
                    </a:p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12:30 - 3:00pm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 07/01/25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cap="none" spc="0">
                          <a:solidFill>
                            <a:schemeClr val="tx1"/>
                          </a:solidFill>
                          <a:effectLst/>
                        </a:rPr>
                        <a:t>GWAITHCC1/yf46751</a:t>
                      </a:r>
                      <a:endParaRPr lang="cy-GB" sz="22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tc>
                  <a:txBody>
                    <a:bodyPr/>
                    <a:lstStyle/>
                    <a:p>
                      <a:r>
                        <a:rPr lang="cy-GB" sz="2200" u="sng" cap="none" spc="0" dirty="0">
                          <a:solidFill>
                            <a:schemeClr val="tx1"/>
                          </a:solidFill>
                          <a:effectLst/>
                          <a:hlinkClick r:id="rId4" tooltip="Protected by Outlook: https://dysgucymraeg.cymru/dysgu/cwrs/89b493c3-a633-ef11-991b-d54af48c631c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Register - </a:t>
                      </a:r>
                      <a:r>
                        <a:rPr lang="cy-GB" sz="2200" u="sng" cap="none" spc="0" dirty="0" err="1">
                          <a:solidFill>
                            <a:schemeClr val="tx1"/>
                          </a:solidFill>
                          <a:effectLst/>
                          <a:hlinkClick r:id="rId4" tooltip="Protected by Outlook: https://dysgucymraeg.cymru/dysgu/cwrs/89b493c3-a633-ef11-991b-d54af48c631c/. Click or tap to follow the link.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Intermediate</a:t>
                      </a:r>
                      <a:endParaRPr lang="cy-GB" sz="2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895" marR="17097" marT="32827" marB="246203" anchor="ctr"/>
                </a:tc>
                <a:extLst>
                  <a:ext uri="{0D108BD9-81ED-4DB2-BD59-A6C34878D82A}">
                    <a16:rowId xmlns:a16="http://schemas.microsoft.com/office/drawing/2014/main" val="81271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4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5B991B-9C02-115D-7820-29DF595E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9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yer&#10;&#10;Description automatically generated">
            <a:extLst>
              <a:ext uri="{FF2B5EF4-FFF2-40B4-BE49-F238E27FC236}">
                <a16:creationId xmlns:a16="http://schemas.microsoft.com/office/drawing/2014/main" id="{A4005EB9-B595-5855-CCDC-0FA117CFA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39" y="0"/>
            <a:ext cx="6944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FC93-575B-EA54-2BAF-4FC2D24A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https://dysgucymraeg.cymru/newyddion/y-ganolfan-dysgu-cymraeg-genedlaethol-a-r-cylchgrawn-barn-yn-cynnal-sesiwn-ar-lein/</a:t>
            </a:r>
            <a:br>
              <a:rPr lang="cy-GB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cy-GB" sz="2000" dirty="0"/>
          </a:p>
        </p:txBody>
      </p:sp>
      <p:pic>
        <p:nvPicPr>
          <p:cNvPr id="1026" name="Picture 2" descr="Y Ganolfan Dysgu Cymraeg Genedlaethol a’r cylchgrawn ‘Barn’ yn cynnal sesiwn ar-lein">
            <a:extLst>
              <a:ext uri="{FF2B5EF4-FFF2-40B4-BE49-F238E27FC236}">
                <a16:creationId xmlns:a16="http://schemas.microsoft.com/office/drawing/2014/main" id="{CCB74CD0-05DD-09F4-1C9A-BF67610A23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68" y="2177143"/>
            <a:ext cx="9127671" cy="46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5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y-GB"/>
            </a:p>
          </p:txBody>
        </p:sp>
        <p:sp>
          <p:nvSpPr>
            <p:cNvPr id="207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y-GB"/>
            </a:p>
          </p:txBody>
        </p:sp>
      </p:grp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y-GB"/>
          </a:p>
        </p:txBody>
      </p:sp>
      <p:sp>
        <p:nvSpPr>
          <p:cNvPr id="2074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cy-GB"/>
          </a:p>
        </p:txBody>
      </p:sp>
      <p:sp>
        <p:nvSpPr>
          <p:cNvPr id="2075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cy-GB"/>
          </a:p>
        </p:txBody>
      </p:sp>
      <p:pic>
        <p:nvPicPr>
          <p:cNvPr id="2050" name="Picture 2" descr="May be an image of testun">
            <a:extLst>
              <a:ext uri="{FF2B5EF4-FFF2-40B4-BE49-F238E27FC236}">
                <a16:creationId xmlns:a16="http://schemas.microsoft.com/office/drawing/2014/main" id="{ECB06AF1-B782-E1AA-BA3B-4D7FA30E3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12454" b="-1"/>
          <a:stretch/>
        </p:blipFill>
        <p:spPr bwMode="auto">
          <a:xfrm>
            <a:off x="0" y="1588"/>
            <a:ext cx="6701742" cy="6856412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58EDC-DC0C-A5B6-05C9-91854D4D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201" y="1143000"/>
            <a:ext cx="3256869" cy="15510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y-GB" sz="2000" b="1" i="0" u="sng" dirty="0">
                <a:effectLst/>
                <a:latin typeface="Segoe UI Historic" panose="020B0502040204020203" pitchFamily="34" charset="0"/>
                <a:hlinkClick r:id="rId4"/>
              </a:rPr>
              <a:t>https://linktr.ee/mentrauiaithpyst</a:t>
            </a:r>
            <a:br>
              <a:rPr lang="cy-GB" sz="3200" b="1" i="0" u="sng" dirty="0">
                <a:effectLst/>
                <a:latin typeface="Segoe UI Historic" panose="020B0502040204020203" pitchFamily="34" charset="0"/>
              </a:rPr>
            </a:br>
            <a:endParaRPr lang="en-US" sz="5400" dirty="0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6674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0B63-1CBB-0FFB-8CDF-30C3B85C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I’ch </a:t>
            </a:r>
            <a:r>
              <a:rPr lang="en-GB" dirty="0" err="1"/>
              <a:t>helpu</a:t>
            </a:r>
            <a:r>
              <a:rPr lang="en-GB" dirty="0"/>
              <a:t> chi!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708E-3C1A-0CE0-78B0-6973793D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603500"/>
            <a:ext cx="10943771" cy="4098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Youtube</a:t>
            </a: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Duolingo</a:t>
            </a: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Say </a:t>
            </a:r>
            <a:r>
              <a:rPr lang="cy-GB" sz="2000" dirty="0">
                <a:latin typeface="Aptos" panose="020B0004020202020204" pitchFamily="34" charset="0"/>
              </a:rPr>
              <a:t>Something in Welsh</a:t>
            </a: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</a:rPr>
              <a:t>bbc.co.uk/dysgucymraeg</a:t>
            </a: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  <a:hlinkClick r:id="rId2"/>
              </a:rPr>
              <a:t>(20+) ‪#‎</a:t>
            </a:r>
            <a:r>
              <a:rPr lang="cy-GB" sz="2000" dirty="0" err="1">
                <a:latin typeface="Aptos" panose="020B0004020202020204" pitchFamily="34" charset="0"/>
                <a:hlinkClick r:id="rId2"/>
              </a:rPr>
              <a:t>doctorcymraeg</a:t>
            </a:r>
            <a:r>
              <a:rPr lang="cy-GB" sz="2000" dirty="0">
                <a:latin typeface="Aptos" panose="020B0004020202020204" pitchFamily="34" charset="0"/>
                <a:hlinkClick r:id="rId2"/>
              </a:rPr>
              <a:t>‬ - Archwilio | Facebook</a:t>
            </a:r>
            <a:endParaRPr lang="cy-GB" sz="20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3"/>
              </a:rPr>
              <a:t>https://www.valeofglamorgan.gov.uk/en/enjoying/Libraries/Libraries.aspx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4"/>
              </a:rPr>
              <a:t>https://community-courses.memrise.com/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  <a:hlinkClick r:id="rId5"/>
              </a:rPr>
              <a:t>https://dysgucymraeg.cymru/media/17999/calendr-24-25-cymraeg-medi.pdf</a:t>
            </a:r>
            <a:endParaRPr lang="cy-GB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  <a:hlinkClick r:id="rId6"/>
              </a:rPr>
              <a:t>https://dysgucymraeg.cymru/media/17998/calendar-24-25-saesneg-medi.pdf</a:t>
            </a:r>
            <a:endParaRPr lang="cy-GB" sz="20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45845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D13D9DEB624DBB67116FBA27127E" ma:contentTypeVersion="6" ma:contentTypeDescription="Create a new document." ma:contentTypeScope="" ma:versionID="48443cf82d376b955e7f80e9f87f6e11">
  <xsd:schema xmlns:xsd="http://www.w3.org/2001/XMLSchema" xmlns:xs="http://www.w3.org/2001/XMLSchema" xmlns:p="http://schemas.microsoft.com/office/2006/metadata/properties" xmlns:ns3="588622cc-0d1d-43b2-abdb-a534565a660c" targetNamespace="http://schemas.microsoft.com/office/2006/metadata/properties" ma:root="true" ma:fieldsID="7c55e1df5fd1370b58f2c9e0995fffa8" ns3:_="">
    <xsd:import namespace="588622cc-0d1d-43b2-abdb-a534565a66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622cc-0d1d-43b2-abdb-a534565a6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569C0-BC56-459A-A231-1970CAA23D1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88622cc-0d1d-43b2-abdb-a534565a660c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09342C-18E5-4DD2-9E21-A7BB725EA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622cc-0d1d-43b2-abdb-a534565a6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F124E-F234-474D-9A3B-CACF60DE2D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17896</TotalTime>
  <Words>474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Century Gothic</vt:lpstr>
      <vt:lpstr>OpenSans-Bold</vt:lpstr>
      <vt:lpstr>OpenSans-BoldItalic</vt:lpstr>
      <vt:lpstr>OpenSans-Italic</vt:lpstr>
      <vt:lpstr>OpenSans-Regular</vt:lpstr>
      <vt:lpstr>Segoe UI</vt:lpstr>
      <vt:lpstr>Segoe UI Historic</vt:lpstr>
      <vt:lpstr>Wingdings</vt:lpstr>
      <vt:lpstr>Wingdings 3</vt:lpstr>
      <vt:lpstr>Office Theme</vt:lpstr>
      <vt:lpstr>Ion Boardroom</vt:lpstr>
      <vt:lpstr>PowerPoint Presentation</vt:lpstr>
      <vt:lpstr>PowerPoint Presentation</vt:lpstr>
      <vt:lpstr>Gwyliau</vt:lpstr>
      <vt:lpstr>Dosbarthiadau Newydd Mis Ionawr</vt:lpstr>
      <vt:lpstr>PowerPoint Presentation</vt:lpstr>
      <vt:lpstr>PowerPoint Presentation</vt:lpstr>
      <vt:lpstr>https://dysgucymraeg.cymru/newyddion/y-ganolfan-dysgu-cymraeg-genedlaethol-a-r-cylchgrawn-barn-yn-cynnal-sesiwn-ar-lein/ </vt:lpstr>
      <vt:lpstr>https://linktr.ee/mentrauiaithpyst </vt:lpstr>
      <vt:lpstr>I’ch helpu chi!</vt:lpstr>
      <vt:lpstr>Clwb Gemau</vt:lpstr>
      <vt:lpstr>Taith Nadolig i Sain Ffagan</vt:lpstr>
      <vt:lpstr>PowerPoint Presentation</vt:lpstr>
      <vt:lpstr>PowerPoint Presentation</vt:lpstr>
      <vt:lpstr>Nant Gwrtheyrn</vt:lpstr>
      <vt:lpstr>  </vt:lpstr>
      <vt:lpstr>PowerPoint Presentation</vt:lpstr>
      <vt:lpstr>Hen bapurau</vt:lpstr>
    </vt:vector>
  </TitlesOfParts>
  <Company>University of Wales Trinity Saint David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Helen Prosser</dc:creator>
  <cp:lastModifiedBy>Sarian Thomas-Jones</cp:lastModifiedBy>
  <cp:revision>179</cp:revision>
  <cp:lastPrinted>2023-06-05T12:43:36Z</cp:lastPrinted>
  <dcterms:created xsi:type="dcterms:W3CDTF">2019-02-09T10:25:36Z</dcterms:created>
  <dcterms:modified xsi:type="dcterms:W3CDTF">2024-12-13T14:29:32Z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A25233086</vt:lpwstr>
  </property>
  <property fmtid="{D5CDD505-2E9C-101B-9397-08002B2CF9AE}" pid="4" name="Objective-Title">
    <vt:lpwstr>Cyflwyniad - Dysgu Anffurfiol - Helen Prosser</vt:lpwstr>
  </property>
  <property fmtid="{D5CDD505-2E9C-101B-9397-08002B2CF9AE}" pid="5" name="Objective-Description">
    <vt:lpwstr/>
  </property>
  <property fmtid="{D5CDD505-2E9C-101B-9397-08002B2CF9AE}" pid="6" name="Objective-CreationStamp">
    <vt:filetime>2019-02-13T14:09:01Z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2019-02-13T14:09:03Z</vt:filetime>
  </property>
  <property fmtid="{D5CDD505-2E9C-101B-9397-08002B2CF9AE}" pid="11" name="Objective-Owner">
    <vt:lpwstr>Llyr, Dylan (EPS - WLD)</vt:lpwstr>
  </property>
  <property fmtid="{D5CDD505-2E9C-101B-9397-08002B2CF9AE}" pid="12" name="Objective-Path">
    <vt:lpwstr>Objective Global Folder:Business File Plan:Education &amp; Public Services (EPS):Education &amp; Public Services (EPS) - Education - Welsh Language Division:1 - Save:Welsh Language Division:Maes 8: Archif 2013 - Ebrill 2018:Cymraeg yn y Gymuned / Welsh in the Com</vt:lpwstr>
  </property>
  <property fmtid="{D5CDD505-2E9C-101B-9397-08002B2CF9AE}" pid="13" name="Objective-Parent">
    <vt:lpwstr>Cyfarfod 3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vA50133635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2019-02-13T23:59:59Z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filetime>2019-02-13T00:00:00Z</vt:filetime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0x0101009517D13D9DEB624DBB67116FBA27127E</vt:lpwstr>
  </property>
</Properties>
</file>