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90" r:id="rId5"/>
  </p:sldMasterIdLst>
  <p:notesMasterIdLst>
    <p:notesMasterId r:id="rId20"/>
  </p:notesMasterIdLst>
  <p:sldIdLst>
    <p:sldId id="257" r:id="rId6"/>
    <p:sldId id="611" r:id="rId7"/>
    <p:sldId id="614" r:id="rId8"/>
    <p:sldId id="608" r:id="rId9"/>
    <p:sldId id="617" r:id="rId10"/>
    <p:sldId id="615" r:id="rId11"/>
    <p:sldId id="616" r:id="rId12"/>
    <p:sldId id="584" r:id="rId13"/>
    <p:sldId id="514" r:id="rId14"/>
    <p:sldId id="499" r:id="rId15"/>
    <p:sldId id="559" r:id="rId16"/>
    <p:sldId id="612" r:id="rId17"/>
    <p:sldId id="600" r:id="rId18"/>
    <p:sldId id="469" r:id="rId19"/>
  </p:sldIdLst>
  <p:sldSz cx="12192000" cy="6858000"/>
  <p:notesSz cx="6858000" cy="15525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7726"/>
    <a:srgbClr val="F68A1E"/>
    <a:srgbClr val="4A1762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F70CF0-EAC0-4C12-BD08-6388A8422596}" v="145" dt="2025-02-17T16:41:40.46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72" d="100"/>
          <a:sy n="72" d="100"/>
        </p:scale>
        <p:origin x="96" y="6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ian Thomas-Jones" userId="93a042535cce8e51" providerId="LiveId" clId="{B2F70CF0-EAC0-4C12-BD08-6388A8422596}"/>
    <pc:docChg chg="undo custSel addSld delSld modSld sldOrd">
      <pc:chgData name="Sarian Thomas-Jones" userId="93a042535cce8e51" providerId="LiveId" clId="{B2F70CF0-EAC0-4C12-BD08-6388A8422596}" dt="2025-02-17T16:42:04.947" v="288" actId="27636"/>
      <pc:docMkLst>
        <pc:docMk/>
      </pc:docMkLst>
      <pc:sldChg chg="addSp delSp modSp mod">
        <pc:chgData name="Sarian Thomas-Jones" userId="93a042535cce8e51" providerId="LiveId" clId="{B2F70CF0-EAC0-4C12-BD08-6388A8422596}" dt="2025-02-17T16:31:33.129" v="212" actId="1076"/>
        <pc:sldMkLst>
          <pc:docMk/>
          <pc:sldMk cId="943221723" sldId="499"/>
        </pc:sldMkLst>
        <pc:spChg chg="mod">
          <ac:chgData name="Sarian Thomas-Jones" userId="93a042535cce8e51" providerId="LiveId" clId="{B2F70CF0-EAC0-4C12-BD08-6388A8422596}" dt="2025-02-17T16:30:29.272" v="204" actId="26606"/>
          <ac:spMkLst>
            <pc:docMk/>
            <pc:sldMk cId="943221723" sldId="499"/>
            <ac:spMk id="2" creationId="{376A3685-E87E-8FBC-30C4-3EBFC568C7E7}"/>
          </ac:spMkLst>
        </pc:spChg>
        <pc:spChg chg="mod">
          <ac:chgData name="Sarian Thomas-Jones" userId="93a042535cce8e51" providerId="LiveId" clId="{B2F70CF0-EAC0-4C12-BD08-6388A8422596}" dt="2025-02-17T16:31:22.180" v="211" actId="14100"/>
          <ac:spMkLst>
            <pc:docMk/>
            <pc:sldMk cId="943221723" sldId="499"/>
            <ac:spMk id="3" creationId="{F8A2561F-1548-F72B-45A0-D01FCE3839F2}"/>
          </ac:spMkLst>
        </pc:spChg>
        <pc:spChg chg="add del">
          <ac:chgData name="Sarian Thomas-Jones" userId="93a042535cce8e51" providerId="LiveId" clId="{B2F70CF0-EAC0-4C12-BD08-6388A8422596}" dt="2025-02-17T16:30:29.272" v="204" actId="26606"/>
          <ac:spMkLst>
            <pc:docMk/>
            <pc:sldMk cId="943221723" sldId="499"/>
            <ac:spMk id="5166" creationId="{9D25F302-27C5-414F-97F8-6EA0A6C028BA}"/>
          </ac:spMkLst>
        </pc:spChg>
        <pc:spChg chg="add del">
          <ac:chgData name="Sarian Thomas-Jones" userId="93a042535cce8e51" providerId="LiveId" clId="{B2F70CF0-EAC0-4C12-BD08-6388A8422596}" dt="2025-02-17T16:30:29.272" v="204" actId="26606"/>
          <ac:spMkLst>
            <pc:docMk/>
            <pc:sldMk cId="943221723" sldId="499"/>
            <ac:spMk id="5168" creationId="{830A36F8-48C2-4842-A87B-8CE8DF4E7FD2}"/>
          </ac:spMkLst>
        </pc:spChg>
        <pc:spChg chg="add del">
          <ac:chgData name="Sarian Thomas-Jones" userId="93a042535cce8e51" providerId="LiveId" clId="{B2F70CF0-EAC0-4C12-BD08-6388A8422596}" dt="2025-02-17T16:30:29.272" v="204" actId="26606"/>
          <ac:spMkLst>
            <pc:docMk/>
            <pc:sldMk cId="943221723" sldId="499"/>
            <ac:spMk id="5170" creationId="{8F451A30-466B-4996-9BA5-CD6ABCC6D558}"/>
          </ac:spMkLst>
        </pc:spChg>
        <pc:spChg chg="add del">
          <ac:chgData name="Sarian Thomas-Jones" userId="93a042535cce8e51" providerId="LiveId" clId="{B2F70CF0-EAC0-4C12-BD08-6388A8422596}" dt="2025-02-17T16:30:29.256" v="203" actId="26606"/>
          <ac:spMkLst>
            <pc:docMk/>
            <pc:sldMk cId="943221723" sldId="499"/>
            <ac:spMk id="5175" creationId="{271CB012-FB71-403B-A2B6-C40E95FCE079}"/>
          </ac:spMkLst>
        </pc:spChg>
        <pc:spChg chg="add">
          <ac:chgData name="Sarian Thomas-Jones" userId="93a042535cce8e51" providerId="LiveId" clId="{B2F70CF0-EAC0-4C12-BD08-6388A8422596}" dt="2025-02-17T16:30:29.272" v="204" actId="26606"/>
          <ac:spMkLst>
            <pc:docMk/>
            <pc:sldMk cId="943221723" sldId="499"/>
            <ac:spMk id="5181" creationId="{E3020543-B24B-4EC4-8FFC-8DD88EEA91A8}"/>
          </ac:spMkLst>
        </pc:spChg>
        <pc:spChg chg="add">
          <ac:chgData name="Sarian Thomas-Jones" userId="93a042535cce8e51" providerId="LiveId" clId="{B2F70CF0-EAC0-4C12-BD08-6388A8422596}" dt="2025-02-17T16:30:29.272" v="204" actId="26606"/>
          <ac:spMkLst>
            <pc:docMk/>
            <pc:sldMk cId="943221723" sldId="499"/>
            <ac:spMk id="5182" creationId="{BB7169B8-2507-43F4-A148-FA791CD9C678}"/>
          </ac:spMkLst>
        </pc:spChg>
        <pc:spChg chg="add">
          <ac:chgData name="Sarian Thomas-Jones" userId="93a042535cce8e51" providerId="LiveId" clId="{B2F70CF0-EAC0-4C12-BD08-6388A8422596}" dt="2025-02-17T16:30:29.272" v="204" actId="26606"/>
          <ac:spMkLst>
            <pc:docMk/>
            <pc:sldMk cId="943221723" sldId="499"/>
            <ac:spMk id="5183" creationId="{1453BF6C-B012-48B7-B4E8-6D7AC7C27D02}"/>
          </ac:spMkLst>
        </pc:spChg>
        <pc:spChg chg="add">
          <ac:chgData name="Sarian Thomas-Jones" userId="93a042535cce8e51" providerId="LiveId" clId="{B2F70CF0-EAC0-4C12-BD08-6388A8422596}" dt="2025-02-17T16:30:29.272" v="204" actId="26606"/>
          <ac:spMkLst>
            <pc:docMk/>
            <pc:sldMk cId="943221723" sldId="499"/>
            <ac:spMk id="5185" creationId="{6CB927A4-E432-4310-9CD5-E89FF5063179}"/>
          </ac:spMkLst>
        </pc:spChg>
        <pc:grpChg chg="add del">
          <ac:chgData name="Sarian Thomas-Jones" userId="93a042535cce8e51" providerId="LiveId" clId="{B2F70CF0-EAC0-4C12-BD08-6388A8422596}" dt="2025-02-17T16:30:29.256" v="203" actId="26606"/>
          <ac:grpSpMkLst>
            <pc:docMk/>
            <pc:sldMk cId="943221723" sldId="499"/>
            <ac:grpSpMk id="5177" creationId="{067F19C3-C09C-4B70-8306-E0ACF405B7CC}"/>
          </ac:grpSpMkLst>
        </pc:grpChg>
        <pc:picChg chg="mod">
          <ac:chgData name="Sarian Thomas-Jones" userId="93a042535cce8e51" providerId="LiveId" clId="{B2F70CF0-EAC0-4C12-BD08-6388A8422596}" dt="2025-02-17T16:31:33.129" v="212" actId="1076"/>
          <ac:picMkLst>
            <pc:docMk/>
            <pc:sldMk cId="943221723" sldId="499"/>
            <ac:picMk id="5124" creationId="{A6C009A6-7BD8-4B35-C1CA-A09FCA6D0FB8}"/>
          </ac:picMkLst>
        </pc:picChg>
      </pc:sldChg>
      <pc:sldChg chg="addSp delSp modSp mod">
        <pc:chgData name="Sarian Thomas-Jones" userId="93a042535cce8e51" providerId="LiveId" clId="{B2F70CF0-EAC0-4C12-BD08-6388A8422596}" dt="2025-02-17T16:29:28.321" v="201" actId="26606"/>
        <pc:sldMkLst>
          <pc:docMk/>
          <pc:sldMk cId="2650971442" sldId="514"/>
        </pc:sldMkLst>
        <pc:spChg chg="mod">
          <ac:chgData name="Sarian Thomas-Jones" userId="93a042535cce8e51" providerId="LiveId" clId="{B2F70CF0-EAC0-4C12-BD08-6388A8422596}" dt="2025-02-17T16:29:28.321" v="201" actId="26606"/>
          <ac:spMkLst>
            <pc:docMk/>
            <pc:sldMk cId="2650971442" sldId="514"/>
            <ac:spMk id="2" creationId="{E0B50A63-A635-F08C-43F2-816ED69A01F0}"/>
          </ac:spMkLst>
        </pc:spChg>
        <pc:spChg chg="mod">
          <ac:chgData name="Sarian Thomas-Jones" userId="93a042535cce8e51" providerId="LiveId" clId="{B2F70CF0-EAC0-4C12-BD08-6388A8422596}" dt="2025-02-17T16:29:28.321" v="201" actId="26606"/>
          <ac:spMkLst>
            <pc:docMk/>
            <pc:sldMk cId="2650971442" sldId="514"/>
            <ac:spMk id="2054" creationId="{CDC0A629-7276-AEC4-021F-E145006714FA}"/>
          </ac:spMkLst>
        </pc:spChg>
        <pc:spChg chg="del">
          <ac:chgData name="Sarian Thomas-Jones" userId="93a042535cce8e51" providerId="LiveId" clId="{B2F70CF0-EAC0-4C12-BD08-6388A8422596}" dt="2025-02-17T16:29:28.321" v="201" actId="26606"/>
          <ac:spMkLst>
            <pc:docMk/>
            <pc:sldMk cId="2650971442" sldId="514"/>
            <ac:spMk id="2057" creationId="{F13C74B1-5B17-4795-BED0-7140497B445A}"/>
          </ac:spMkLst>
        </pc:spChg>
        <pc:spChg chg="del">
          <ac:chgData name="Sarian Thomas-Jones" userId="93a042535cce8e51" providerId="LiveId" clId="{B2F70CF0-EAC0-4C12-BD08-6388A8422596}" dt="2025-02-17T16:29:28.321" v="201" actId="26606"/>
          <ac:spMkLst>
            <pc:docMk/>
            <pc:sldMk cId="2650971442" sldId="514"/>
            <ac:spMk id="2059" creationId="{D4974D33-8DC5-464E-8C6D-BE58F0669C17}"/>
          </ac:spMkLst>
        </pc:spChg>
        <pc:spChg chg="add">
          <ac:chgData name="Sarian Thomas-Jones" userId="93a042535cce8e51" providerId="LiveId" clId="{B2F70CF0-EAC0-4C12-BD08-6388A8422596}" dt="2025-02-17T16:29:28.321" v="201" actId="26606"/>
          <ac:spMkLst>
            <pc:docMk/>
            <pc:sldMk cId="2650971442" sldId="514"/>
            <ac:spMk id="2064" creationId="{6B5E2835-4E47-45B3-9CFE-732FF7B05472}"/>
          </ac:spMkLst>
        </pc:spChg>
        <pc:spChg chg="add">
          <ac:chgData name="Sarian Thomas-Jones" userId="93a042535cce8e51" providerId="LiveId" clId="{B2F70CF0-EAC0-4C12-BD08-6388A8422596}" dt="2025-02-17T16:29:28.321" v="201" actId="26606"/>
          <ac:spMkLst>
            <pc:docMk/>
            <pc:sldMk cId="2650971442" sldId="514"/>
            <ac:spMk id="2066" creationId="{5B45AD5D-AA52-4F7B-9362-576A39AD9E09}"/>
          </ac:spMkLst>
        </pc:spChg>
        <pc:spChg chg="add">
          <ac:chgData name="Sarian Thomas-Jones" userId="93a042535cce8e51" providerId="LiveId" clId="{B2F70CF0-EAC0-4C12-BD08-6388A8422596}" dt="2025-02-17T16:29:28.321" v="201" actId="26606"/>
          <ac:spMkLst>
            <pc:docMk/>
            <pc:sldMk cId="2650971442" sldId="514"/>
            <ac:spMk id="2068" creationId="{AEDD7960-4866-4399-BEF6-DD1431AB4E34}"/>
          </ac:spMkLst>
        </pc:spChg>
        <pc:spChg chg="add">
          <ac:chgData name="Sarian Thomas-Jones" userId="93a042535cce8e51" providerId="LiveId" clId="{B2F70CF0-EAC0-4C12-BD08-6388A8422596}" dt="2025-02-17T16:29:28.321" v="201" actId="26606"/>
          <ac:spMkLst>
            <pc:docMk/>
            <pc:sldMk cId="2650971442" sldId="514"/>
            <ac:spMk id="2070" creationId="{55D4142C-5077-457F-A6AD-3FECFDB39685}"/>
          </ac:spMkLst>
        </pc:spChg>
        <pc:spChg chg="add">
          <ac:chgData name="Sarian Thomas-Jones" userId="93a042535cce8e51" providerId="LiveId" clId="{B2F70CF0-EAC0-4C12-BD08-6388A8422596}" dt="2025-02-17T16:29:28.321" v="201" actId="26606"/>
          <ac:spMkLst>
            <pc:docMk/>
            <pc:sldMk cId="2650971442" sldId="514"/>
            <ac:spMk id="2072" creationId="{7A5F0580-5EE9-419F-96EE-B6529EF6E7D0}"/>
          </ac:spMkLst>
        </pc:spChg>
        <pc:picChg chg="mod ord">
          <ac:chgData name="Sarian Thomas-Jones" userId="93a042535cce8e51" providerId="LiveId" clId="{B2F70CF0-EAC0-4C12-BD08-6388A8422596}" dt="2025-02-17T16:29:28.321" v="201" actId="26606"/>
          <ac:picMkLst>
            <pc:docMk/>
            <pc:sldMk cId="2650971442" sldId="514"/>
            <ac:picMk id="2050" creationId="{B21865FA-DDA3-C573-4EEA-8FF01B24EC72}"/>
          </ac:picMkLst>
        </pc:picChg>
      </pc:sldChg>
      <pc:sldChg chg="modSp mod">
        <pc:chgData name="Sarian Thomas-Jones" userId="93a042535cce8e51" providerId="LiveId" clId="{B2F70CF0-EAC0-4C12-BD08-6388A8422596}" dt="2025-02-17T16:42:04.947" v="288" actId="27636"/>
        <pc:sldMkLst>
          <pc:docMk/>
          <pc:sldMk cId="2317458454" sldId="584"/>
        </pc:sldMkLst>
        <pc:spChg chg="mod">
          <ac:chgData name="Sarian Thomas-Jones" userId="93a042535cce8e51" providerId="LiveId" clId="{B2F70CF0-EAC0-4C12-BD08-6388A8422596}" dt="2025-02-17T16:42:04.947" v="288" actId="27636"/>
          <ac:spMkLst>
            <pc:docMk/>
            <pc:sldMk cId="2317458454" sldId="584"/>
            <ac:spMk id="3" creationId="{A327708E-3C1A-0CE0-78B0-6973793D19F8}"/>
          </ac:spMkLst>
        </pc:spChg>
      </pc:sldChg>
      <pc:sldChg chg="addSp delSp modSp mod">
        <pc:chgData name="Sarian Thomas-Jones" userId="93a042535cce8e51" providerId="LiveId" clId="{B2F70CF0-EAC0-4C12-BD08-6388A8422596}" dt="2025-02-17T16:32:13.544" v="214" actId="26606"/>
        <pc:sldMkLst>
          <pc:docMk/>
          <pc:sldMk cId="2323833988" sldId="600"/>
        </pc:sldMkLst>
        <pc:spChg chg="del">
          <ac:chgData name="Sarian Thomas-Jones" userId="93a042535cce8e51" providerId="LiveId" clId="{B2F70CF0-EAC0-4C12-BD08-6388A8422596}" dt="2025-02-17T16:32:13.544" v="214" actId="26606"/>
          <ac:spMkLst>
            <pc:docMk/>
            <pc:sldMk cId="2323833988" sldId="600"/>
            <ac:spMk id="8" creationId="{3DAD86CA-8235-409B-982B-5E7A033E2392}"/>
          </ac:spMkLst>
        </pc:spChg>
        <pc:spChg chg="del">
          <ac:chgData name="Sarian Thomas-Jones" userId="93a042535cce8e51" providerId="LiveId" clId="{B2F70CF0-EAC0-4C12-BD08-6388A8422596}" dt="2025-02-17T16:32:13.544" v="214" actId="26606"/>
          <ac:spMkLst>
            <pc:docMk/>
            <pc:sldMk cId="2323833988" sldId="600"/>
            <ac:spMk id="10" creationId="{9F234FBA-3501-47B4-AE0C-AA4AFBC8F603}"/>
          </ac:spMkLst>
        </pc:spChg>
        <pc:spChg chg="del">
          <ac:chgData name="Sarian Thomas-Jones" userId="93a042535cce8e51" providerId="LiveId" clId="{B2F70CF0-EAC0-4C12-BD08-6388A8422596}" dt="2025-02-17T16:32:13.544" v="214" actId="26606"/>
          <ac:spMkLst>
            <pc:docMk/>
            <pc:sldMk cId="2323833988" sldId="600"/>
            <ac:spMk id="12" creationId="{B5EF893B-0491-416E-9D33-BADE9600792A}"/>
          </ac:spMkLst>
        </pc:spChg>
        <pc:spChg chg="add">
          <ac:chgData name="Sarian Thomas-Jones" userId="93a042535cce8e51" providerId="LiveId" clId="{B2F70CF0-EAC0-4C12-BD08-6388A8422596}" dt="2025-02-17T16:32:13.544" v="214" actId="26606"/>
          <ac:spMkLst>
            <pc:docMk/>
            <pc:sldMk cId="2323833988" sldId="600"/>
            <ac:spMk id="19" creationId="{42A4FC2C-047E-45A5-965D-8E1E3BF09BC6}"/>
          </ac:spMkLst>
        </pc:spChg>
        <pc:picChg chg="mod">
          <ac:chgData name="Sarian Thomas-Jones" userId="93a042535cce8e51" providerId="LiveId" clId="{B2F70CF0-EAC0-4C12-BD08-6388A8422596}" dt="2025-02-17T16:32:13.544" v="214" actId="26606"/>
          <ac:picMkLst>
            <pc:docMk/>
            <pc:sldMk cId="2323833988" sldId="600"/>
            <ac:picMk id="3" creationId="{678C9ACB-199A-09ED-B869-365845AB9C6D}"/>
          </ac:picMkLst>
        </pc:picChg>
        <pc:cxnChg chg="del">
          <ac:chgData name="Sarian Thomas-Jones" userId="93a042535cce8e51" providerId="LiveId" clId="{B2F70CF0-EAC0-4C12-BD08-6388A8422596}" dt="2025-02-17T16:32:13.544" v="214" actId="26606"/>
          <ac:cxnSpMkLst>
            <pc:docMk/>
            <pc:sldMk cId="2323833988" sldId="600"/>
            <ac:cxnSpMk id="14" creationId="{469F4FF8-F8B0-4630-BA1B-0D8B324CD5FF}"/>
          </ac:cxnSpMkLst>
        </pc:cxnChg>
      </pc:sldChg>
      <pc:sldChg chg="addSp modSp mod">
        <pc:chgData name="Sarian Thomas-Jones" userId="93a042535cce8e51" providerId="LiveId" clId="{B2F70CF0-EAC0-4C12-BD08-6388A8422596}" dt="2025-02-17T16:26:58.987" v="196" actId="20577"/>
        <pc:sldMkLst>
          <pc:docMk/>
          <pc:sldMk cId="1748289125" sldId="608"/>
        </pc:sldMkLst>
        <pc:spChg chg="add mod">
          <ac:chgData name="Sarian Thomas-Jones" userId="93a042535cce8e51" providerId="LiveId" clId="{B2F70CF0-EAC0-4C12-BD08-6388A8422596}" dt="2025-02-17T16:26:58.987" v="196" actId="20577"/>
          <ac:spMkLst>
            <pc:docMk/>
            <pc:sldMk cId="1748289125" sldId="608"/>
            <ac:spMk id="4" creationId="{DF4A9682-AAC7-7A20-2412-7B3B7F634565}"/>
          </ac:spMkLst>
        </pc:spChg>
      </pc:sldChg>
      <pc:sldChg chg="addSp delSp modSp mod setBg">
        <pc:chgData name="Sarian Thomas-Jones" userId="93a042535cce8e51" providerId="LiveId" clId="{B2F70CF0-EAC0-4C12-BD08-6388A8422596}" dt="2025-02-17T16:32:02.002" v="213" actId="26606"/>
        <pc:sldMkLst>
          <pc:docMk/>
          <pc:sldMk cId="4182846874" sldId="612"/>
        </pc:sldMkLst>
        <pc:spChg chg="mod">
          <ac:chgData name="Sarian Thomas-Jones" userId="93a042535cce8e51" providerId="LiveId" clId="{B2F70CF0-EAC0-4C12-BD08-6388A8422596}" dt="2025-02-17T16:32:02.002" v="213" actId="26606"/>
          <ac:spMkLst>
            <pc:docMk/>
            <pc:sldMk cId="4182846874" sldId="612"/>
            <ac:spMk id="2" creationId="{7F4940DE-47A5-BEAE-13AB-212ED0238A34}"/>
          </ac:spMkLst>
        </pc:spChg>
        <pc:spChg chg="del">
          <ac:chgData name="Sarian Thomas-Jones" userId="93a042535cce8e51" providerId="LiveId" clId="{B2F70CF0-EAC0-4C12-BD08-6388A8422596}" dt="2025-02-17T16:32:02.002" v="213" actId="26606"/>
          <ac:spMkLst>
            <pc:docMk/>
            <pc:sldMk cId="4182846874" sldId="612"/>
            <ac:spMk id="3" creationId="{14BEACD5-7074-403D-4E93-7E2B001B637A}"/>
          </ac:spMkLst>
        </pc:spChg>
        <pc:spChg chg="add">
          <ac:chgData name="Sarian Thomas-Jones" userId="93a042535cce8e51" providerId="LiveId" clId="{B2F70CF0-EAC0-4C12-BD08-6388A8422596}" dt="2025-02-17T16:32:02.002" v="213" actId="26606"/>
          <ac:spMkLst>
            <pc:docMk/>
            <pc:sldMk cId="4182846874" sldId="612"/>
            <ac:spMk id="9" creationId="{BACC6370-2D7E-4714-9D71-7542949D7D5D}"/>
          </ac:spMkLst>
        </pc:spChg>
        <pc:spChg chg="add">
          <ac:chgData name="Sarian Thomas-Jones" userId="93a042535cce8e51" providerId="LiveId" clId="{B2F70CF0-EAC0-4C12-BD08-6388A8422596}" dt="2025-02-17T16:32:02.002" v="213" actId="26606"/>
          <ac:spMkLst>
            <pc:docMk/>
            <pc:sldMk cId="4182846874" sldId="612"/>
            <ac:spMk id="11" creationId="{256B2C21-A230-48C0-8DF1-C46611373C44}"/>
          </ac:spMkLst>
        </pc:spChg>
        <pc:spChg chg="add">
          <ac:chgData name="Sarian Thomas-Jones" userId="93a042535cce8e51" providerId="LiveId" clId="{B2F70CF0-EAC0-4C12-BD08-6388A8422596}" dt="2025-02-17T16:32:02.002" v="213" actId="26606"/>
          <ac:spMkLst>
            <pc:docMk/>
            <pc:sldMk cId="4182846874" sldId="612"/>
            <ac:spMk id="13" creationId="{3847E18C-932D-4C95-AABA-FEC7C9499AD7}"/>
          </ac:spMkLst>
        </pc:spChg>
        <pc:spChg chg="add">
          <ac:chgData name="Sarian Thomas-Jones" userId="93a042535cce8e51" providerId="LiveId" clId="{B2F70CF0-EAC0-4C12-BD08-6388A8422596}" dt="2025-02-17T16:32:02.002" v="213" actId="26606"/>
          <ac:spMkLst>
            <pc:docMk/>
            <pc:sldMk cId="4182846874" sldId="612"/>
            <ac:spMk id="15" creationId="{3150CB11-0C61-439E-910F-5787759E72A0}"/>
          </ac:spMkLst>
        </pc:spChg>
        <pc:spChg chg="add">
          <ac:chgData name="Sarian Thomas-Jones" userId="93a042535cce8e51" providerId="LiveId" clId="{B2F70CF0-EAC0-4C12-BD08-6388A8422596}" dt="2025-02-17T16:32:02.002" v="213" actId="26606"/>
          <ac:spMkLst>
            <pc:docMk/>
            <pc:sldMk cId="4182846874" sldId="612"/>
            <ac:spMk id="17" creationId="{43F8A58B-5155-44CE-A5FF-7647B47D0A7A}"/>
          </ac:spMkLst>
        </pc:spChg>
        <pc:spChg chg="add">
          <ac:chgData name="Sarian Thomas-Jones" userId="93a042535cce8e51" providerId="LiveId" clId="{B2F70CF0-EAC0-4C12-BD08-6388A8422596}" dt="2025-02-17T16:32:02.002" v="213" actId="26606"/>
          <ac:spMkLst>
            <pc:docMk/>
            <pc:sldMk cId="4182846874" sldId="612"/>
            <ac:spMk id="19" creationId="{443F2ACA-E6D6-4028-82DD-F03C262D5DE6}"/>
          </ac:spMkLst>
        </pc:spChg>
        <pc:graphicFrameChg chg="add">
          <ac:chgData name="Sarian Thomas-Jones" userId="93a042535cce8e51" providerId="LiveId" clId="{B2F70CF0-EAC0-4C12-BD08-6388A8422596}" dt="2025-02-17T16:32:02.002" v="213" actId="26606"/>
          <ac:graphicFrameMkLst>
            <pc:docMk/>
            <pc:sldMk cId="4182846874" sldId="612"/>
            <ac:graphicFrameMk id="5" creationId="{02489B41-2DD3-B2CC-3835-CACCC58E7C4B}"/>
          </ac:graphicFrameMkLst>
        </pc:graphicFrameChg>
      </pc:sldChg>
      <pc:sldChg chg="addSp delSp modSp new del mod setBg">
        <pc:chgData name="Sarian Thomas-Jones" userId="93a042535cce8e51" providerId="LiveId" clId="{B2F70CF0-EAC0-4C12-BD08-6388A8422596}" dt="2025-02-17T16:22:43.472" v="180" actId="2696"/>
        <pc:sldMkLst>
          <pc:docMk/>
          <pc:sldMk cId="3200235670" sldId="613"/>
        </pc:sldMkLst>
        <pc:spChg chg="add del">
          <ac:chgData name="Sarian Thomas-Jones" userId="93a042535cce8e51" providerId="LiveId" clId="{B2F70CF0-EAC0-4C12-BD08-6388A8422596}" dt="2025-02-17T15:50:33.420" v="2" actId="478"/>
          <ac:spMkLst>
            <pc:docMk/>
            <pc:sldMk cId="3200235670" sldId="613"/>
            <ac:spMk id="2" creationId="{C745F769-5F56-4CA4-66FA-B1F2633A65E0}"/>
          </ac:spMkLst>
        </pc:spChg>
        <pc:spChg chg="add del mod">
          <ac:chgData name="Sarian Thomas-Jones" userId="93a042535cce8e51" providerId="LiveId" clId="{B2F70CF0-EAC0-4C12-BD08-6388A8422596}" dt="2025-02-17T16:20:41.016" v="50" actId="478"/>
          <ac:spMkLst>
            <pc:docMk/>
            <pc:sldMk cId="3200235670" sldId="613"/>
            <ac:spMk id="5" creationId="{6C06D73E-0E05-D238-E11A-6FD4C8006DF4}"/>
          </ac:spMkLst>
        </pc:spChg>
        <pc:picChg chg="add del mod">
          <ac:chgData name="Sarian Thomas-Jones" userId="93a042535cce8e51" providerId="LiveId" clId="{B2F70CF0-EAC0-4C12-BD08-6388A8422596}" dt="2025-02-17T16:20:41.016" v="50" actId="478"/>
          <ac:picMkLst>
            <pc:docMk/>
            <pc:sldMk cId="3200235670" sldId="613"/>
            <ac:picMk id="4" creationId="{1BD10051-1562-EDC0-6110-AF767EE86BBF}"/>
          </ac:picMkLst>
        </pc:picChg>
        <pc:picChg chg="add del mod">
          <ac:chgData name="Sarian Thomas-Jones" userId="93a042535cce8e51" providerId="LiveId" clId="{B2F70CF0-EAC0-4C12-BD08-6388A8422596}" dt="2025-02-17T16:22:25.073" v="175" actId="21"/>
          <ac:picMkLst>
            <pc:docMk/>
            <pc:sldMk cId="3200235670" sldId="613"/>
            <ac:picMk id="1028" creationId="{6DB963C4-A827-DB0E-BBA6-0F47F51C8688}"/>
          </ac:picMkLst>
        </pc:picChg>
      </pc:sldChg>
      <pc:sldChg chg="addSp modSp new mod setBg setClrOvrMap">
        <pc:chgData name="Sarian Thomas-Jones" userId="93a042535cce8e51" providerId="LiveId" clId="{B2F70CF0-EAC0-4C12-BD08-6388A8422596}" dt="2025-02-17T16:22:38.598" v="179" actId="962"/>
        <pc:sldMkLst>
          <pc:docMk/>
          <pc:sldMk cId="946691147" sldId="614"/>
        </pc:sldMkLst>
        <pc:spChg chg="mod">
          <ac:chgData name="Sarian Thomas-Jones" userId="93a042535cce8e51" providerId="LiveId" clId="{B2F70CF0-EAC0-4C12-BD08-6388A8422596}" dt="2025-02-17T16:22:35.696" v="177" actId="26606"/>
          <ac:spMkLst>
            <pc:docMk/>
            <pc:sldMk cId="946691147" sldId="614"/>
            <ac:spMk id="2" creationId="{E8B6C1EA-ABAE-C728-9FBB-AADD0A075FB9}"/>
          </ac:spMkLst>
        </pc:spChg>
        <pc:spChg chg="mod ord">
          <ac:chgData name="Sarian Thomas-Jones" userId="93a042535cce8e51" providerId="LiveId" clId="{B2F70CF0-EAC0-4C12-BD08-6388A8422596}" dt="2025-02-17T16:22:35.696" v="177" actId="26606"/>
          <ac:spMkLst>
            <pc:docMk/>
            <pc:sldMk cId="946691147" sldId="614"/>
            <ac:spMk id="3" creationId="{B4F761CB-17FD-5248-9ED3-95552DBCDA1F}"/>
          </ac:spMkLst>
        </pc:spChg>
        <pc:spChg chg="add">
          <ac:chgData name="Sarian Thomas-Jones" userId="93a042535cce8e51" providerId="LiveId" clId="{B2F70CF0-EAC0-4C12-BD08-6388A8422596}" dt="2025-02-17T16:22:35.696" v="177" actId="26606"/>
          <ac:spMkLst>
            <pc:docMk/>
            <pc:sldMk cId="946691147" sldId="614"/>
            <ac:spMk id="9" creationId="{510C9632-BB6F-48EE-AB65-501878BA5DB6}"/>
          </ac:spMkLst>
        </pc:spChg>
        <pc:spChg chg="add">
          <ac:chgData name="Sarian Thomas-Jones" userId="93a042535cce8e51" providerId="LiveId" clId="{B2F70CF0-EAC0-4C12-BD08-6388A8422596}" dt="2025-02-17T16:22:35.696" v="177" actId="26606"/>
          <ac:spMkLst>
            <pc:docMk/>
            <pc:sldMk cId="946691147" sldId="614"/>
            <ac:spMk id="11" creationId="{4EC8AAB6-953B-4D29-9967-3C44D06BB4E8}"/>
          </ac:spMkLst>
        </pc:spChg>
        <pc:spChg chg="add">
          <ac:chgData name="Sarian Thomas-Jones" userId="93a042535cce8e51" providerId="LiveId" clId="{B2F70CF0-EAC0-4C12-BD08-6388A8422596}" dt="2025-02-17T16:22:35.696" v="177" actId="26606"/>
          <ac:spMkLst>
            <pc:docMk/>
            <pc:sldMk cId="946691147" sldId="614"/>
            <ac:spMk id="13" creationId="{C89ED458-2326-40DC-9C7B-1A717B6551AD}"/>
          </ac:spMkLst>
        </pc:spChg>
        <pc:spChg chg="add">
          <ac:chgData name="Sarian Thomas-Jones" userId="93a042535cce8e51" providerId="LiveId" clId="{B2F70CF0-EAC0-4C12-BD08-6388A8422596}" dt="2025-02-17T16:22:35.696" v="177" actId="26606"/>
          <ac:spMkLst>
            <pc:docMk/>
            <pc:sldMk cId="946691147" sldId="614"/>
            <ac:spMk id="15" creationId="{6F9D1DE6-E368-4F07-85F9-D5B767477DDF}"/>
          </ac:spMkLst>
        </pc:spChg>
        <pc:spChg chg="add">
          <ac:chgData name="Sarian Thomas-Jones" userId="93a042535cce8e51" providerId="LiveId" clId="{B2F70CF0-EAC0-4C12-BD08-6388A8422596}" dt="2025-02-17T16:22:35.696" v="177" actId="26606"/>
          <ac:spMkLst>
            <pc:docMk/>
            <pc:sldMk cId="946691147" sldId="614"/>
            <ac:spMk id="17" creationId="{F63B1F66-4ACE-4A01-8ADF-F175A9C358B2}"/>
          </ac:spMkLst>
        </pc:spChg>
        <pc:spChg chg="add">
          <ac:chgData name="Sarian Thomas-Jones" userId="93a042535cce8e51" providerId="LiveId" clId="{B2F70CF0-EAC0-4C12-BD08-6388A8422596}" dt="2025-02-17T16:22:35.696" v="177" actId="26606"/>
          <ac:spMkLst>
            <pc:docMk/>
            <pc:sldMk cId="946691147" sldId="614"/>
            <ac:spMk id="19" creationId="{CF8448ED-9332-4A9B-8CAB-B1985E596E20}"/>
          </ac:spMkLst>
        </pc:spChg>
        <pc:spChg chg="add">
          <ac:chgData name="Sarian Thomas-Jones" userId="93a042535cce8e51" providerId="LiveId" clId="{B2F70CF0-EAC0-4C12-BD08-6388A8422596}" dt="2025-02-17T16:22:35.696" v="177" actId="26606"/>
          <ac:spMkLst>
            <pc:docMk/>
            <pc:sldMk cId="946691147" sldId="614"/>
            <ac:spMk id="21" creationId="{ED3A2261-1C75-40FF-8CD6-18C5900C1C8D}"/>
          </ac:spMkLst>
        </pc:spChg>
        <pc:picChg chg="add mod">
          <ac:chgData name="Sarian Thomas-Jones" userId="93a042535cce8e51" providerId="LiveId" clId="{B2F70CF0-EAC0-4C12-BD08-6388A8422596}" dt="2025-02-17T16:22:38.598" v="179" actId="962"/>
          <ac:picMkLst>
            <pc:docMk/>
            <pc:sldMk cId="946691147" sldId="614"/>
            <ac:picMk id="4" creationId="{D5DEBFE9-9D29-08B8-4481-D1A6C04FDA8F}"/>
          </ac:picMkLst>
        </pc:picChg>
      </pc:sldChg>
      <pc:sldChg chg="addSp delSp modSp new mod ord setBg setClrOvrMap">
        <pc:chgData name="Sarian Thomas-Jones" userId="93a042535cce8e51" providerId="LiveId" clId="{B2F70CF0-EAC0-4C12-BD08-6388A8422596}" dt="2025-02-17T16:27:15.193" v="198"/>
        <pc:sldMkLst>
          <pc:docMk/>
          <pc:sldMk cId="396345122" sldId="615"/>
        </pc:sldMkLst>
        <pc:spChg chg="add mod ord">
          <ac:chgData name="Sarian Thomas-Jones" userId="93a042535cce8e51" providerId="LiveId" clId="{B2F70CF0-EAC0-4C12-BD08-6388A8422596}" dt="2025-02-17T16:25:13.633" v="189" actId="26606"/>
          <ac:spMkLst>
            <pc:docMk/>
            <pc:sldMk cId="396345122" sldId="615"/>
            <ac:spMk id="3" creationId="{5FFAD943-6314-8B4F-A9FE-6EEDFA5E9ED1}"/>
          </ac:spMkLst>
        </pc:spChg>
        <pc:spChg chg="add mod">
          <ac:chgData name="Sarian Thomas-Jones" userId="93a042535cce8e51" providerId="LiveId" clId="{B2F70CF0-EAC0-4C12-BD08-6388A8422596}" dt="2025-02-17T16:25:13.633" v="189" actId="26606"/>
          <ac:spMkLst>
            <pc:docMk/>
            <pc:sldMk cId="396345122" sldId="615"/>
            <ac:spMk id="6" creationId="{D1BE2EA1-B4C2-202F-540A-7B77B668FC3A}"/>
          </ac:spMkLst>
        </pc:spChg>
        <pc:spChg chg="add del">
          <ac:chgData name="Sarian Thomas-Jones" userId="93a042535cce8e51" providerId="LiveId" clId="{B2F70CF0-EAC0-4C12-BD08-6388A8422596}" dt="2025-02-17T16:25:13.570" v="188" actId="26606"/>
          <ac:spMkLst>
            <pc:docMk/>
            <pc:sldMk cId="396345122" sldId="615"/>
            <ac:spMk id="22" creationId="{59647F54-801D-44AB-8284-EDDFF7763139}"/>
          </ac:spMkLst>
        </pc:spChg>
        <pc:spChg chg="add del">
          <ac:chgData name="Sarian Thomas-Jones" userId="93a042535cce8e51" providerId="LiveId" clId="{B2F70CF0-EAC0-4C12-BD08-6388A8422596}" dt="2025-02-17T16:25:13.570" v="188" actId="26606"/>
          <ac:spMkLst>
            <pc:docMk/>
            <pc:sldMk cId="396345122" sldId="615"/>
            <ac:spMk id="24" creationId="{6E0488BA-180E-40D8-8350-4B179179556B}"/>
          </ac:spMkLst>
        </pc:spChg>
        <pc:spChg chg="add">
          <ac:chgData name="Sarian Thomas-Jones" userId="93a042535cce8e51" providerId="LiveId" clId="{B2F70CF0-EAC0-4C12-BD08-6388A8422596}" dt="2025-02-17T16:25:13.633" v="189" actId="26606"/>
          <ac:spMkLst>
            <pc:docMk/>
            <pc:sldMk cId="396345122" sldId="615"/>
            <ac:spMk id="26" creationId="{D82EB7D3-3AD8-4ED1-9E1A-2906E14635E3}"/>
          </ac:spMkLst>
        </pc:spChg>
        <pc:spChg chg="add">
          <ac:chgData name="Sarian Thomas-Jones" userId="93a042535cce8e51" providerId="LiveId" clId="{B2F70CF0-EAC0-4C12-BD08-6388A8422596}" dt="2025-02-17T16:25:13.633" v="189" actId="26606"/>
          <ac:spMkLst>
            <pc:docMk/>
            <pc:sldMk cId="396345122" sldId="615"/>
            <ac:spMk id="28" creationId="{2D529E20-662F-4915-ACD7-970C026FDB7F}"/>
          </ac:spMkLst>
        </pc:spChg>
        <pc:spChg chg="add">
          <ac:chgData name="Sarian Thomas-Jones" userId="93a042535cce8e51" providerId="LiveId" clId="{B2F70CF0-EAC0-4C12-BD08-6388A8422596}" dt="2025-02-17T16:25:13.633" v="189" actId="26606"/>
          <ac:spMkLst>
            <pc:docMk/>
            <pc:sldMk cId="396345122" sldId="615"/>
            <ac:spMk id="38" creationId="{59647F54-801D-44AB-8284-EDDFF7763139}"/>
          </ac:spMkLst>
        </pc:spChg>
        <pc:spChg chg="add">
          <ac:chgData name="Sarian Thomas-Jones" userId="93a042535cce8e51" providerId="LiveId" clId="{B2F70CF0-EAC0-4C12-BD08-6388A8422596}" dt="2025-02-17T16:25:13.633" v="189" actId="26606"/>
          <ac:spMkLst>
            <pc:docMk/>
            <pc:sldMk cId="396345122" sldId="615"/>
            <ac:spMk id="39" creationId="{56981798-4550-46DA-9172-4846E2FB66EC}"/>
          </ac:spMkLst>
        </pc:spChg>
        <pc:grpChg chg="add del">
          <ac:chgData name="Sarian Thomas-Jones" userId="93a042535cce8e51" providerId="LiveId" clId="{B2F70CF0-EAC0-4C12-BD08-6388A8422596}" dt="2025-02-17T16:25:13.570" v="188" actId="26606"/>
          <ac:grpSpMkLst>
            <pc:docMk/>
            <pc:sldMk cId="396345122" sldId="615"/>
            <ac:grpSpMk id="11" creationId="{FAEF28A3-012D-4640-B8B8-1EF6EAF7233B}"/>
          </ac:grpSpMkLst>
        </pc:grpChg>
        <pc:grpChg chg="add">
          <ac:chgData name="Sarian Thomas-Jones" userId="93a042535cce8e51" providerId="LiveId" clId="{B2F70CF0-EAC0-4C12-BD08-6388A8422596}" dt="2025-02-17T16:25:13.633" v="189" actId="26606"/>
          <ac:grpSpMkLst>
            <pc:docMk/>
            <pc:sldMk cId="396345122" sldId="615"/>
            <ac:grpSpMk id="27" creationId="{FAEF28A3-012D-4640-B8B8-1EF6EAF7233B}"/>
          </ac:grpSpMkLst>
        </pc:grpChg>
        <pc:picChg chg="add mod">
          <ac:chgData name="Sarian Thomas-Jones" userId="93a042535cce8e51" providerId="LiveId" clId="{B2F70CF0-EAC0-4C12-BD08-6388A8422596}" dt="2025-02-17T16:25:13.633" v="189" actId="26606"/>
          <ac:picMkLst>
            <pc:docMk/>
            <pc:sldMk cId="396345122" sldId="615"/>
            <ac:picMk id="5" creationId="{B26D379A-4EB1-D466-FD5E-11DD9545AC04}"/>
          </ac:picMkLst>
        </pc:picChg>
      </pc:sldChg>
      <pc:sldChg chg="addSp new">
        <pc:chgData name="Sarian Thomas-Jones" userId="93a042535cce8e51" providerId="LiveId" clId="{B2F70CF0-EAC0-4C12-BD08-6388A8422596}" dt="2025-02-17T16:29:06.565" v="200"/>
        <pc:sldMkLst>
          <pc:docMk/>
          <pc:sldMk cId="734820694" sldId="616"/>
        </pc:sldMkLst>
        <pc:spChg chg="add">
          <ac:chgData name="Sarian Thomas-Jones" userId="93a042535cce8e51" providerId="LiveId" clId="{B2F70CF0-EAC0-4C12-BD08-6388A8422596}" dt="2025-02-17T16:28:58.857" v="199"/>
          <ac:spMkLst>
            <pc:docMk/>
            <pc:sldMk cId="734820694" sldId="616"/>
            <ac:spMk id="2" creationId="{DF2C4343-4FEC-B3BF-A859-8F3E6DA79DA9}"/>
          </ac:spMkLst>
        </pc:spChg>
        <pc:picChg chg="add">
          <ac:chgData name="Sarian Thomas-Jones" userId="93a042535cce8e51" providerId="LiveId" clId="{B2F70CF0-EAC0-4C12-BD08-6388A8422596}" dt="2025-02-17T16:29:06.565" v="200"/>
          <ac:picMkLst>
            <pc:docMk/>
            <pc:sldMk cId="734820694" sldId="616"/>
            <ac:picMk id="3" creationId="{D8AC9D23-5985-EE39-6423-5B623ED7A32C}"/>
          </ac:picMkLst>
        </pc:picChg>
      </pc:sldChg>
      <pc:sldChg chg="addSp modSp new">
        <pc:chgData name="Sarian Thomas-Jones" userId="93a042535cce8e51" providerId="LiveId" clId="{B2F70CF0-EAC0-4C12-BD08-6388A8422596}" dt="2025-02-17T16:34:58.625" v="218" actId="14100"/>
        <pc:sldMkLst>
          <pc:docMk/>
          <pc:sldMk cId="1371421115" sldId="617"/>
        </pc:sldMkLst>
        <pc:picChg chg="add mod">
          <ac:chgData name="Sarian Thomas-Jones" userId="93a042535cce8e51" providerId="LiveId" clId="{B2F70CF0-EAC0-4C12-BD08-6388A8422596}" dt="2025-02-17T16:34:58.625" v="218" actId="14100"/>
          <ac:picMkLst>
            <pc:docMk/>
            <pc:sldMk cId="1371421115" sldId="617"/>
            <ac:picMk id="4098" creationId="{FFFFA5E3-E971-091A-A267-DD55B5FE1907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FA795F-BCB1-4801-B52B-51126C772228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F81FA0D-5E72-48A9-A99A-3DE6AAC11CAE}">
      <dgm:prSet/>
      <dgm:spPr/>
      <dgm:t>
        <a:bodyPr/>
        <a:lstStyle/>
        <a:p>
          <a:r>
            <a:rPr lang="en-GB"/>
            <a:t>Dyddiad Cau / Closing date</a:t>
          </a:r>
          <a:endParaRPr lang="en-US"/>
        </a:p>
      </dgm:t>
    </dgm:pt>
    <dgm:pt modelId="{077A7EBC-11C1-46EB-A3B8-1684711FD0E7}" type="parTrans" cxnId="{1CBCC9C3-6C32-4620-963D-EE4F03205B5E}">
      <dgm:prSet/>
      <dgm:spPr/>
      <dgm:t>
        <a:bodyPr/>
        <a:lstStyle/>
        <a:p>
          <a:endParaRPr lang="en-US"/>
        </a:p>
      </dgm:t>
    </dgm:pt>
    <dgm:pt modelId="{9E23B37E-670D-4568-BAA3-8561EE6FFEFE}" type="sibTrans" cxnId="{1CBCC9C3-6C32-4620-963D-EE4F03205B5E}">
      <dgm:prSet/>
      <dgm:spPr/>
      <dgm:t>
        <a:bodyPr/>
        <a:lstStyle/>
        <a:p>
          <a:endParaRPr lang="en-US"/>
        </a:p>
      </dgm:t>
    </dgm:pt>
    <dgm:pt modelId="{2B79BF19-4DF9-4355-B144-24260074D61A}">
      <dgm:prSet/>
      <dgm:spPr/>
      <dgm:t>
        <a:bodyPr/>
        <a:lstStyle/>
        <a:p>
          <a:r>
            <a:rPr lang="en-GB"/>
            <a:t>26/2/25 </a:t>
          </a:r>
          <a:endParaRPr lang="en-US"/>
        </a:p>
      </dgm:t>
    </dgm:pt>
    <dgm:pt modelId="{657B6254-FBD3-47D9-A2D2-759B3DBE32A7}" type="parTrans" cxnId="{AC9655B3-998E-49D0-B22A-45AF62385C82}">
      <dgm:prSet/>
      <dgm:spPr/>
      <dgm:t>
        <a:bodyPr/>
        <a:lstStyle/>
        <a:p>
          <a:endParaRPr lang="en-US"/>
        </a:p>
      </dgm:t>
    </dgm:pt>
    <dgm:pt modelId="{D36EE5E0-F17D-4462-A846-DB6831EA78EB}" type="sibTrans" cxnId="{AC9655B3-998E-49D0-B22A-45AF62385C82}">
      <dgm:prSet/>
      <dgm:spPr/>
      <dgm:t>
        <a:bodyPr/>
        <a:lstStyle/>
        <a:p>
          <a:endParaRPr lang="en-US"/>
        </a:p>
      </dgm:t>
    </dgm:pt>
    <dgm:pt modelId="{07B49AC2-4F41-40ED-9216-D8A8FC8A7CF3}" type="pres">
      <dgm:prSet presAssocID="{CAFA795F-BCB1-4801-B52B-51126C772228}" presName="linear" presStyleCnt="0">
        <dgm:presLayoutVars>
          <dgm:animLvl val="lvl"/>
          <dgm:resizeHandles val="exact"/>
        </dgm:presLayoutVars>
      </dgm:prSet>
      <dgm:spPr/>
    </dgm:pt>
    <dgm:pt modelId="{D81CCF46-497B-4492-A91F-08F388E41857}" type="pres">
      <dgm:prSet presAssocID="{7F81FA0D-5E72-48A9-A99A-3DE6AAC11CA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0BAF06B-470B-4498-B056-352891A62F7F}" type="pres">
      <dgm:prSet presAssocID="{9E23B37E-670D-4568-BAA3-8561EE6FFEFE}" presName="spacer" presStyleCnt="0"/>
      <dgm:spPr/>
    </dgm:pt>
    <dgm:pt modelId="{66D513CB-4795-4C14-87D8-38B7A4BEF2B9}" type="pres">
      <dgm:prSet presAssocID="{2B79BF19-4DF9-4355-B144-24260074D61A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6A232843-9B63-4B35-8794-CB4D37DED2A8}" type="presOf" srcId="{7F81FA0D-5E72-48A9-A99A-3DE6AAC11CAE}" destId="{D81CCF46-497B-4492-A91F-08F388E41857}" srcOrd="0" destOrd="0" presId="urn:microsoft.com/office/officeart/2005/8/layout/vList2"/>
    <dgm:cxn modelId="{6D42C749-A06B-447D-A1C5-B10C65DA787D}" type="presOf" srcId="{CAFA795F-BCB1-4801-B52B-51126C772228}" destId="{07B49AC2-4F41-40ED-9216-D8A8FC8A7CF3}" srcOrd="0" destOrd="0" presId="urn:microsoft.com/office/officeart/2005/8/layout/vList2"/>
    <dgm:cxn modelId="{AC9655B3-998E-49D0-B22A-45AF62385C82}" srcId="{CAFA795F-BCB1-4801-B52B-51126C772228}" destId="{2B79BF19-4DF9-4355-B144-24260074D61A}" srcOrd="1" destOrd="0" parTransId="{657B6254-FBD3-47D9-A2D2-759B3DBE32A7}" sibTransId="{D36EE5E0-F17D-4462-A846-DB6831EA78EB}"/>
    <dgm:cxn modelId="{1CBCC9C3-6C32-4620-963D-EE4F03205B5E}" srcId="{CAFA795F-BCB1-4801-B52B-51126C772228}" destId="{7F81FA0D-5E72-48A9-A99A-3DE6AAC11CAE}" srcOrd="0" destOrd="0" parTransId="{077A7EBC-11C1-46EB-A3B8-1684711FD0E7}" sibTransId="{9E23B37E-670D-4568-BAA3-8561EE6FFEFE}"/>
    <dgm:cxn modelId="{ED886AE0-2E13-48E0-B683-234B95332CB1}" type="presOf" srcId="{2B79BF19-4DF9-4355-B144-24260074D61A}" destId="{66D513CB-4795-4C14-87D8-38B7A4BEF2B9}" srcOrd="0" destOrd="0" presId="urn:microsoft.com/office/officeart/2005/8/layout/vList2"/>
    <dgm:cxn modelId="{44F64D55-F9EF-4F46-B551-94AEC0658DD8}" type="presParOf" srcId="{07B49AC2-4F41-40ED-9216-D8A8FC8A7CF3}" destId="{D81CCF46-497B-4492-A91F-08F388E41857}" srcOrd="0" destOrd="0" presId="urn:microsoft.com/office/officeart/2005/8/layout/vList2"/>
    <dgm:cxn modelId="{782112C3-B2F4-4C70-BC49-51BB3DE9CC0C}" type="presParOf" srcId="{07B49AC2-4F41-40ED-9216-D8A8FC8A7CF3}" destId="{E0BAF06B-470B-4498-B056-352891A62F7F}" srcOrd="1" destOrd="0" presId="urn:microsoft.com/office/officeart/2005/8/layout/vList2"/>
    <dgm:cxn modelId="{B3494350-547C-46E2-9054-618F17FF2815}" type="presParOf" srcId="{07B49AC2-4F41-40ED-9216-D8A8FC8A7CF3}" destId="{66D513CB-4795-4C14-87D8-38B7A4BEF2B9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1CCF46-497B-4492-A91F-08F388E41857}">
      <dsp:nvSpPr>
        <dsp:cNvPr id="0" name=""/>
        <dsp:cNvSpPr/>
      </dsp:nvSpPr>
      <dsp:spPr>
        <a:xfrm>
          <a:off x="0" y="47659"/>
          <a:ext cx="6666833" cy="25857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/>
            <a:t>Dyddiad Cau / Closing date</a:t>
          </a:r>
          <a:endParaRPr lang="en-US" sz="6500" kern="1200"/>
        </a:p>
      </dsp:txBody>
      <dsp:txXfrm>
        <a:off x="126223" y="173882"/>
        <a:ext cx="6414387" cy="2333254"/>
      </dsp:txXfrm>
    </dsp:sp>
    <dsp:sp modelId="{66D513CB-4795-4C14-87D8-38B7A4BEF2B9}">
      <dsp:nvSpPr>
        <dsp:cNvPr id="0" name=""/>
        <dsp:cNvSpPr/>
      </dsp:nvSpPr>
      <dsp:spPr>
        <a:xfrm>
          <a:off x="0" y="2820559"/>
          <a:ext cx="6666833" cy="2585700"/>
        </a:xfrm>
        <a:prstGeom prst="roundRect">
          <a:avLst/>
        </a:prstGeom>
        <a:gradFill rotWithShape="0">
          <a:gsLst>
            <a:gs pos="0">
              <a:schemeClr val="accent2">
                <a:hueOff val="-1455363"/>
                <a:satOff val="-83928"/>
                <a:lumOff val="862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5363"/>
                <a:satOff val="-83928"/>
                <a:lumOff val="862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5363"/>
                <a:satOff val="-83928"/>
                <a:lumOff val="862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6500" kern="1200"/>
            <a:t>26/2/25 </a:t>
          </a:r>
          <a:endParaRPr lang="en-US" sz="6500" kern="1200"/>
        </a:p>
      </dsp:txBody>
      <dsp:txXfrm>
        <a:off x="126223" y="2946782"/>
        <a:ext cx="6414387" cy="2333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E64D93-DDAF-4385-9DF1-4CD6177A5019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06EA87-306A-4A09-9D05-FCFC9A53C3E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715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81286-68BA-C846-9054-8084DAF17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556ECF7-6B65-5640-826F-AA41C83708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34CDD6-EF27-9B4E-815D-A2B8722D3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CE5CF2-A8BF-8E4B-B206-31E9508F2F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AA59F5-FC11-724F-93DD-5D25ED346B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306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47F0B-5ADF-C049-89F6-1577AA2E0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301016-7457-884F-9D0E-184D0E2322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F239D9-B6C2-F54C-B5F5-09DE50967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9E1B1-BE7D-5F47-BBF7-92395C952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785F7-88C0-4B45-92DE-062DBF1E7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4746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46F971-278A-8848-A71F-6AF376097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A4A8C0-A799-CF47-82EC-66970F525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9D835-0D34-8744-9374-0E3D268EE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6A5F43-4A76-7549-8384-16A4CFEBB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D2B649E-63F4-5B4E-BA0E-55AE8668F9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416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7813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25181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38148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8083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89768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1037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8313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8621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AAA204-E53E-444D-97FF-6B08D9B1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6F5173-D804-F045-A3D1-16D516571C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63129D-26A8-1245-946A-9EE16A559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A9FBDB-215F-9947-801C-794DC7753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98D02-4C54-A946-B21F-D12D2C1C4F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411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7582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42291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72288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26379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29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3579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01850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4037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71D6779B-B8E6-42B9-8720-56A9A52DE79F}" type="datetimeFigureOut">
              <a:rPr lang="en-GB" smtClean="0"/>
              <a:t>17/02/2025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7532C7-090B-4B43-933D-1D0545FBB35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9653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70F4D-AE7F-7B4C-BFBB-A9F7E00F5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EC134C-A8EA-BC4D-96FC-34F96F8E9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EA69A-3B73-2C42-A020-DE96D75A47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8BFC03-C635-FD45-9992-E2FF3A39C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FF37A1-C43E-2248-963C-73C854BD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1770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5AB136-6B2C-6D48-AF4C-3092C7E90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51EF88-5069-7B40-8A38-0D76779D24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D88F36-DEE7-BC41-A08C-90800A0DE9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D21E29-518C-2E42-B2E0-33CFC3605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8DB963-9551-4848-A91F-05279A416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CAFF9-BBDC-114F-A118-3F992CFAC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43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63729-4E04-5646-B490-C05794C98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EC3733-6128-0241-A5D9-4136B0B0B0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EF858-33C7-BA4E-933F-E937C16D67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54ADB-B703-B842-A2BE-4C4866DC74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239371B-FD9E-6242-ABD2-443E2653508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FCEB9B-6795-6C45-9AD2-1A29E2160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9817C0B-F9CE-8741-940D-45C9E660A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B0185A-00F5-C24C-ABEF-E72150042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38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38C4C-5F8E-6346-8664-3BAAE2759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6D7B48-F594-0C46-957D-0C683A1768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D2236F-BAFE-2C45-AF9B-F4207FAF2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CC1D29-15A5-2F44-9419-2A86F37F5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09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4AA165-02C2-2C4E-99C0-EAB92D74BC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DB73C6-706C-A843-A6FE-BF272C53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B2311-70E0-D840-95D7-7AF31DA64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5006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B98F56-B590-254C-B044-0F2940B6D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A228D6-D315-4A46-A2D3-C3A8F6D82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9CBD38-B87C-BF49-A381-C71D46355C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E69A97-3A5C-B24E-A2E9-E4AA9A65C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6D5DA2-170D-AF41-B52B-F8E7C0AB4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F98763-58BD-2040-B919-E59C43E77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532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45F5-8683-F944-BBDB-CF6199177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5B5E56-FC68-574A-A91C-948929F7F3C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11F217-94AB-6B45-AF1A-DB0F813047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BFA850-978D-5040-9DB5-56DDF0F38C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BBA5A7-F94E-9F4C-A3E2-11562CBA62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A72504-4AEA-5346-9F7C-3DEFE9061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2034D1-043E-4D4E-85A5-D6C766A07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2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C659E7-C11E-C540-808A-8ED113268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2955-2FA9-9047-B83C-55A7A7854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B7A31-E402-C646-BADF-F44E787B22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BBA5A7-F94E-9F4C-A3E2-11562CBA62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22DDB-94A2-AE4F-926A-1BE47CACB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D3006-0822-2D43-BBB3-A6A1C2E7B4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012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04BBA5A7-F94E-9F4C-A3E2-11562CBA62B6}" type="datetimeFigureOut">
              <a:rPr lang="en-US" smtClean="0"/>
              <a:t>2/17/2025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7A3392C-E6D3-8D42-B60B-3F1A27B45E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233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jec.co.uk/qualifications/welsh-for-adults-foundation/#tab_keydocuments" TargetMode="External"/><Relationship Id="rId2" Type="http://schemas.openxmlformats.org/officeDocument/2006/relationships/hyperlink" Target="https://www.wjec.co.uk/qualifications/welsh-for-adults-entry/#tab_keydocuments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wjec.co.uk/qualifications/welsh-for-adults-advanced/#tab_keydocuments" TargetMode="External"/><Relationship Id="rId4" Type="http://schemas.openxmlformats.org/officeDocument/2006/relationships/hyperlink" Target="https://www.wjec.co.uk/qualifications/welsh-for-adults-intermediate/#tab_keydocuments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sthomas-jones@val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Yellow_daffodils_-_floriade_canberra.jpg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Relationship Id="rId4" Type="http://schemas.openxmlformats.org/officeDocument/2006/relationships/hyperlink" Target="https://creativecommons.org/licenses/by-sa/3.0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welsh.cymru/learning/amdani-festival-of-reading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s://www.flickr.com/photos/litwales_llencymru/9501141281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aleofglamorgan.gov.uk/en/enjoying/Libraries/Libraries.aspx" TargetMode="External"/><Relationship Id="rId3" Type="http://schemas.openxmlformats.org/officeDocument/2006/relationships/hyperlink" Target="https://www.youtube.com/watch?v=L0dV1aFw7uE&amp;list=PLAXFFbL48HbIVDI7ezZ3hhrU1SJUQmEcv" TargetMode="External"/><Relationship Id="rId7" Type="http://schemas.openxmlformats.org/officeDocument/2006/relationships/hyperlink" Target="https://www.facebook.com/hashtag/doctorcymraeg" TargetMode="External"/><Relationship Id="rId2" Type="http://schemas.openxmlformats.org/officeDocument/2006/relationships/hyperlink" Target="https://www.youtube.com/watch?v=UxxbORfXqRc&amp;list=PLAXFFbL48HbJm6hvCEkMUMLl9MmGiwt7B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bbc.co.uk/cymrufyw" TargetMode="External"/><Relationship Id="rId11" Type="http://schemas.openxmlformats.org/officeDocument/2006/relationships/hyperlink" Target="https://dysgucymraeg.cymru/media/17998/calendar-24-25-saesneg-medi.pdf" TargetMode="External"/><Relationship Id="rId5" Type="http://schemas.openxmlformats.org/officeDocument/2006/relationships/hyperlink" Target="https://en.saysomethingin.com/welsh/level1" TargetMode="External"/><Relationship Id="rId10" Type="http://schemas.openxmlformats.org/officeDocument/2006/relationships/hyperlink" Target="https://dysgucymraeg.cymru/media/17999/calendr-24-25-cymraeg-medi.pdf" TargetMode="External"/><Relationship Id="rId4" Type="http://schemas.openxmlformats.org/officeDocument/2006/relationships/hyperlink" Target="https://www.duolingo.com/course/cy/en/Learn-Welsh" TargetMode="External"/><Relationship Id="rId9" Type="http://schemas.openxmlformats.org/officeDocument/2006/relationships/hyperlink" Target="https://community-courses.memrise.com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itl 6">
            <a:extLst>
              <a:ext uri="{FF2B5EF4-FFF2-40B4-BE49-F238E27FC236}">
                <a16:creationId xmlns:a16="http://schemas.microsoft.com/office/drawing/2014/main" id="{C4536FE4-EA48-C7A7-4D9E-5DCD7BB3B8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cy-GB"/>
          </a:p>
        </p:txBody>
      </p:sp>
      <p:sp>
        <p:nvSpPr>
          <p:cNvPr id="8" name="Isdeitl 7">
            <a:extLst>
              <a:ext uri="{FF2B5EF4-FFF2-40B4-BE49-F238E27FC236}">
                <a16:creationId xmlns:a16="http://schemas.microsoft.com/office/drawing/2014/main" id="{B1131AC2-6A51-675B-C22C-231CAB2F2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y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4A6B68-3DB5-614B-9495-2725E707D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6200" y="0"/>
            <a:ext cx="12192000" cy="6858000"/>
          </a:xfrm>
          <a:prstGeom prst="rect">
            <a:avLst/>
          </a:prstGeom>
          <a:solidFill>
            <a:srgbClr val="7030A0"/>
          </a:solidFill>
        </p:spPr>
      </p:pic>
      <p:sp>
        <p:nvSpPr>
          <p:cNvPr id="4" name="Rounded Rectangle 3"/>
          <p:cNvSpPr/>
          <p:nvPr/>
        </p:nvSpPr>
        <p:spPr>
          <a:xfrm>
            <a:off x="5476252" y="2221200"/>
            <a:ext cx="5277938" cy="2415599"/>
          </a:xfrm>
          <a:prstGeom prst="roundRect">
            <a:avLst/>
          </a:prstGeom>
          <a:solidFill>
            <a:srgbClr val="4A176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627842" y="2557906"/>
            <a:ext cx="473503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</a:rPr>
              <a:t>Newyddion   </a:t>
            </a:r>
          </a:p>
          <a:p>
            <a:r>
              <a:rPr lang="en-GB" sz="2800" dirty="0">
                <a:solidFill>
                  <a:schemeClr val="bg1"/>
                </a:solidFill>
              </a:rPr>
              <a:t>Mis </a:t>
            </a:r>
            <a:r>
              <a:rPr lang="en-GB" sz="2800" dirty="0" err="1">
                <a:solidFill>
                  <a:schemeClr val="bg1"/>
                </a:solidFill>
              </a:rPr>
              <a:t>Chwefror</a:t>
            </a:r>
            <a:r>
              <a:rPr lang="en-GB" sz="2800" dirty="0">
                <a:solidFill>
                  <a:schemeClr val="bg1"/>
                </a:solidFill>
              </a:rPr>
              <a:t> 2025</a:t>
            </a:r>
          </a:p>
          <a:p>
            <a:endParaRPr lang="en-GB" sz="28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135DAC66-5ACF-470E-AA85-6F9ED3D4C9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803" y="5468430"/>
            <a:ext cx="2423160" cy="95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11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82" name="Rectangle 5181">
            <a:extLst>
              <a:ext uri="{FF2B5EF4-FFF2-40B4-BE49-F238E27FC236}">
                <a16:creationId xmlns:a16="http://schemas.microsoft.com/office/drawing/2014/main" id="{BB7169B8-2507-43F4-A148-FA791CD9C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6A3685-E87E-8FBC-30C4-3EBFC568C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19967"/>
            <a:ext cx="5257801" cy="2413971"/>
          </a:xfrm>
        </p:spPr>
        <p:txBody>
          <a:bodyPr anchor="b">
            <a:normAutofit/>
          </a:bodyPr>
          <a:lstStyle/>
          <a:p>
            <a:r>
              <a:rPr lang="en-GB" sz="5600" b="1"/>
              <a:t>Nant Gwrtheyrn</a:t>
            </a:r>
          </a:p>
        </p:txBody>
      </p:sp>
      <p:cxnSp>
        <p:nvCxnSpPr>
          <p:cNvPr id="5184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3622" y="381934"/>
            <a:ext cx="0" cy="6476066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4" name="Picture 4" descr="Photo">
            <a:extLst>
              <a:ext uri="{FF2B5EF4-FFF2-40B4-BE49-F238E27FC236}">
                <a16:creationId xmlns:a16="http://schemas.microsoft.com/office/drawing/2014/main" id="{A6C009A6-7BD8-4B35-C1CA-A09FCA6D0F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370" b="2"/>
          <a:stretch/>
        </p:blipFill>
        <p:spPr bwMode="auto">
          <a:xfrm>
            <a:off x="1768574" y="1579989"/>
            <a:ext cx="2800383" cy="2800383"/>
          </a:xfrm>
          <a:custGeom>
            <a:avLst/>
            <a:gdLst/>
            <a:ahLst/>
            <a:cxnLst/>
            <a:rect l="l" t="t" r="r" b="b"/>
            <a:pathLst>
              <a:path w="2242226" h="2242226">
                <a:moveTo>
                  <a:pt x="1121113" y="0"/>
                </a:moveTo>
                <a:cubicBezTo>
                  <a:pt x="1740287" y="0"/>
                  <a:pt x="2242226" y="501939"/>
                  <a:pt x="2242226" y="1121113"/>
                </a:cubicBezTo>
                <a:cubicBezTo>
                  <a:pt x="2242226" y="1740287"/>
                  <a:pt x="1740287" y="2242226"/>
                  <a:pt x="1121113" y="2242226"/>
                </a:cubicBezTo>
                <a:cubicBezTo>
                  <a:pt x="501939" y="2242226"/>
                  <a:pt x="0" y="1740287"/>
                  <a:pt x="0" y="1121113"/>
                </a:cubicBezTo>
                <a:cubicBezTo>
                  <a:pt x="0" y="501939"/>
                  <a:pt x="501939" y="0"/>
                  <a:pt x="1121113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85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293" y="79230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81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61406" y="92592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183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0543" y="151613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A2561F-1548-F72B-45A0-D01FCE3839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9332" y="0"/>
            <a:ext cx="6363567" cy="6609717"/>
          </a:xfrm>
        </p:spPr>
        <p:txBody>
          <a:bodyPr anchor="b">
            <a:noAutofit/>
          </a:bodyPr>
          <a:lstStyle/>
          <a:p>
            <a:pPr marL="0" indent="0">
              <a:buNone/>
            </a:pP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Cyrsiau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preswyl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a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rhithiol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ar gael!</a:t>
            </a:r>
          </a:p>
          <a:p>
            <a:pPr marL="0" indent="0">
              <a:buNone/>
            </a:pP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Cyrsiau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dan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ofal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tiwtoriaid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profiadol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, ar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lefelau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</a:t>
            </a:r>
            <a:r>
              <a:rPr lang="en-GB" sz="2400" b="1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"/>
              </a:rPr>
              <a:t>Canolradd, Uwch 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a </a:t>
            </a:r>
            <a:r>
              <a:rPr lang="en-GB" sz="2400" b="1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Bold"/>
              </a:rPr>
              <a:t>Gloywi</a:t>
            </a:r>
            <a:r>
              <a:rPr lang="en-GB" sz="2400" b="1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"/>
              </a:rPr>
              <a:t> 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dros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gyfnod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o 5 </a:t>
            </a:r>
            <a:r>
              <a:rPr lang="en-GB" sz="2400" b="0" i="0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Regular"/>
              </a:rPr>
              <a:t>niwrnod</a:t>
            </a: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 (Llun – Gwener).</a:t>
            </a:r>
          </a:p>
          <a:p>
            <a:pPr marL="0" indent="0">
              <a:buNone/>
            </a:pPr>
            <a:r>
              <a:rPr lang="en-GB" sz="2400" b="1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"/>
              </a:rPr>
              <a:t>WEDI EU CYLLIDO'N LLAWN!</a:t>
            </a:r>
          </a:p>
          <a:p>
            <a:pPr marL="0" indent="0">
              <a:buNone/>
            </a:pPr>
            <a:r>
              <a:rPr lang="en-GB" sz="2400" b="0" i="0" u="none" strike="noStrike" baseline="0" dirty="0">
                <a:solidFill>
                  <a:schemeClr val="tx1">
                    <a:alpha val="80000"/>
                  </a:schemeClr>
                </a:solidFill>
                <a:latin typeface="OpenSans-Regular"/>
              </a:rPr>
              <a:t>Residential and virtual courses available!</a:t>
            </a: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Intermediate, Advanced 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and </a:t>
            </a: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Proficiency 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level, tutor-led courses available over a period of 5 days (Monday – Friday).</a:t>
            </a: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FULLY-FUNDED!</a:t>
            </a:r>
          </a:p>
          <a:p>
            <a:pPr marL="0" indent="0">
              <a:buNone/>
            </a:pP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Am fwy o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wybodaeth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,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cysylltwch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â ni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drwy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eich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cyflogwr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drwy</a:t>
            </a: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 e-</a:t>
            </a:r>
            <a:r>
              <a:rPr lang="en-GB" sz="2400" b="0" i="1" u="none" strike="noStrike" baseline="0" dirty="0" err="1">
                <a:solidFill>
                  <a:schemeClr val="tx1">
                    <a:alpha val="80000"/>
                  </a:schemeClr>
                </a:solidFill>
                <a:latin typeface="OpenSans-Italic"/>
              </a:rPr>
              <a:t>bostio</a:t>
            </a:r>
            <a:endParaRPr lang="en-GB" sz="2400" b="0" i="1" u="none" strike="noStrike" baseline="0" dirty="0">
              <a:solidFill>
                <a:schemeClr val="tx1">
                  <a:alpha val="80000"/>
                </a:schemeClr>
              </a:solidFill>
              <a:latin typeface="OpenSans-Italic"/>
            </a:endParaRP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cymraeggwaith@nantgwrtheyrn.org</a:t>
            </a:r>
          </a:p>
          <a:p>
            <a:pPr marL="0" indent="0">
              <a:buNone/>
            </a:pPr>
            <a:r>
              <a:rPr lang="en-GB" sz="2400" b="0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Italic"/>
              </a:rPr>
              <a:t>For more information, contact us through your employer by e-mailing</a:t>
            </a:r>
          </a:p>
          <a:p>
            <a:pPr marL="0" indent="0">
              <a:buNone/>
            </a:pPr>
            <a:r>
              <a:rPr lang="en-GB" sz="2400" b="1" i="1" u="none" strike="noStrike" baseline="0" dirty="0">
                <a:solidFill>
                  <a:schemeClr val="tx1">
                    <a:alpha val="80000"/>
                  </a:schemeClr>
                </a:solidFill>
                <a:latin typeface="OpenSans-BoldItalic"/>
              </a:rPr>
              <a:t>cymraeggwaith@nantgwrtheyrn.org</a:t>
            </a:r>
            <a:endParaRPr lang="en-GB" sz="2400" dirty="0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221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3B699-B5FD-5B35-BA63-DABA20182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5807"/>
          </a:xfrm>
        </p:spPr>
        <p:txBody>
          <a:bodyPr>
            <a:normAutofit fontScale="90000"/>
          </a:bodyPr>
          <a:lstStyle/>
          <a:p>
            <a:r>
              <a:rPr lang="en-GB" dirty="0"/>
              <a:t>Hen </a:t>
            </a:r>
            <a:r>
              <a:rPr lang="en-GB" dirty="0" err="1"/>
              <a:t>bapurau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2905F9-EC88-1380-3201-FCA213D02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3912" y="1363987"/>
            <a:ext cx="10515600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y-GB" b="1" i="0" dirty="0">
                <a:solidFill>
                  <a:srgbClr val="FFC000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Mynediad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https://www.wjec.co.uk/qualifications/welsh-for-adults-entry/#tab_keydocuments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00B050"/>
                </a:solidFill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Sylfaen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https://www.wjec.co.uk/qualifications/welsh-for-adults-foundation/#tab_keydocuments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0070C0"/>
                </a:solidFill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Canolradd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https://www.wjec.co.uk/qualifications/welsh-for-adults-intermediate/#tab_keydocuments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cy-GB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Uwch</a:t>
            </a:r>
          </a:p>
          <a:p>
            <a:pPr marL="0" indent="0">
              <a:buNone/>
            </a:pPr>
            <a:r>
              <a:rPr lang="cy-GB" b="0" i="0" dirty="0">
                <a:solidFill>
                  <a:srgbClr val="8F8F8F"/>
                </a:solidFill>
                <a:effectLst/>
                <a:latin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https://www.wjec.co.uk/qualifications/welsh-for-adults-advanced/#tab_keydocuments</a:t>
            </a:r>
            <a:endParaRPr lang="cy-GB" b="0" i="0" dirty="0">
              <a:effectLst/>
              <a:latin typeface="Calibri" panose="020F0502020204030204" pitchFamily="34" charset="0"/>
            </a:endParaRPr>
          </a:p>
          <a:p>
            <a:endParaRPr lang="cy-GB" dirty="0"/>
          </a:p>
        </p:txBody>
      </p:sp>
    </p:spTree>
    <p:extLst>
      <p:ext uri="{BB962C8B-B14F-4D97-AF65-F5344CB8AC3E}">
        <p14:creationId xmlns:p14="http://schemas.microsoft.com/office/powerpoint/2010/main" val="36513834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4940DE-47A5-BEAE-13AB-212ED0238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en-GB" sz="4000">
                <a:solidFill>
                  <a:srgbClr val="FFFFFF"/>
                </a:solidFill>
              </a:rPr>
              <a:t>Arholiad / Exam</a:t>
            </a:r>
            <a:endParaRPr lang="cy-GB" sz="4000">
              <a:solidFill>
                <a:srgbClr val="FFFFFF"/>
              </a:solidFill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2489B41-2DD3-B2CC-3835-CACCC58E7C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614481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28468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78C9ACB-199A-09ED-B869-365845AB9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4594" r="1" b="7085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8339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30771-1910-DB48-AC7B-88789DDB6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 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412699-E62E-924F-88BF-6FFC161733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F11AA8-F61D-A140-939B-B95776CCD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5263"/>
          </a:xfrm>
          <a:prstGeom prst="rect">
            <a:avLst/>
          </a:prstGeom>
        </p:spPr>
      </p:pic>
      <p:sp>
        <p:nvSpPr>
          <p:cNvPr id="7" name="Blwch Testun 6">
            <a:extLst>
              <a:ext uri="{FF2B5EF4-FFF2-40B4-BE49-F238E27FC236}">
                <a16:creationId xmlns:a16="http://schemas.microsoft.com/office/drawing/2014/main" id="{7E32D47E-B222-D9B3-7233-EE93C760999C}"/>
              </a:ext>
            </a:extLst>
          </p:cNvPr>
          <p:cNvSpPr txBox="1"/>
          <p:nvPr/>
        </p:nvSpPr>
        <p:spPr>
          <a:xfrm>
            <a:off x="4282633" y="219919"/>
            <a:ext cx="7181126" cy="5139869"/>
          </a:xfrm>
          <a:prstGeom prst="rect">
            <a:avLst/>
          </a:prstGeom>
          <a:solidFill>
            <a:srgbClr val="4A1762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Sarian Thomas-Jones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Work Welsh Co-ordinator/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Cydlynydd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Cymraeg Gwaith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Learning and Skills Directorate /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Cyfarwyddiaeth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Dysgu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a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Sgiliau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Vale of Glamorgan Council / </a:t>
            </a:r>
            <a:r>
              <a:rPr lang="en-GB" sz="2400" b="1" dirty="0" err="1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Cyngor</a:t>
            </a:r>
            <a:r>
              <a:rPr lang="en-GB" sz="2400" b="1" dirty="0">
                <a:solidFill>
                  <a:srgbClr val="7030A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Bro Morgannwg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tel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/ 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ffôn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07936 601 188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e-mail / e-</a:t>
            </a:r>
            <a:r>
              <a:rPr lang="en-GB" sz="2400" b="1" dirty="0" err="1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bost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</a:t>
            </a:r>
            <a:r>
              <a:rPr lang="en-GB" sz="2400" b="1" u="none" strike="noStrike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sthomas-jones@vale</a:t>
            </a:r>
            <a:r>
              <a:rPr lang="en-GB" sz="24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ofglamorgan.gov.uk</a:t>
            </a:r>
            <a:endParaRPr lang="en-GB" sz="24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GB" sz="2400" dirty="0">
                <a:solidFill>
                  <a:srgbClr val="00009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</a:t>
            </a: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dysgucymraeg.cymru/</a:t>
            </a:r>
            <a:r>
              <a:rPr lang="en-GB" sz="1600" b="1" dirty="0" err="1">
                <a:solidFill>
                  <a:schemeClr val="bg1"/>
                </a:solidFill>
              </a:rPr>
              <a:t>yfro</a:t>
            </a:r>
            <a:endParaRPr lang="en-GB" sz="1600" b="1" dirty="0">
              <a:solidFill>
                <a:schemeClr val="bg1"/>
              </a:solidFill>
            </a:endParaRPr>
          </a:p>
          <a:p>
            <a:r>
              <a:rPr lang="en-GB" sz="1600" b="1" dirty="0">
                <a:solidFill>
                  <a:schemeClr val="bg1"/>
                </a:solidFill>
              </a:rPr>
              <a:t>learnwelsh@valeofglamorgan.gov.uk</a:t>
            </a:r>
          </a:p>
          <a:p>
            <a:r>
              <a:rPr lang="en-GB" sz="1600" b="1" dirty="0">
                <a:solidFill>
                  <a:schemeClr val="bg1"/>
                </a:solidFill>
              </a:rPr>
              <a:t>01446 730402</a:t>
            </a:r>
            <a:endParaRPr lang="cy-GB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85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field of yellow daffodils&#10;&#10;AI-generated content may be incorrect.">
            <a:extLst>
              <a:ext uri="{FF2B5EF4-FFF2-40B4-BE49-F238E27FC236}">
                <a16:creationId xmlns:a16="http://schemas.microsoft.com/office/drawing/2014/main" id="{FA577E94-E5B2-384A-DDC7-1E43E0FDF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951" b="418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D489E29-742E-4D34-AB08-CE3217805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6053153" y="1320127"/>
            <a:ext cx="4812846" cy="4195481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61FEA4-793C-CDA8-1F5B-EC8C911E5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4887" y="1641860"/>
            <a:ext cx="4204298" cy="1034728"/>
          </a:xfrm>
        </p:spPr>
        <p:txBody>
          <a:bodyPr>
            <a:normAutofit/>
          </a:bodyPr>
          <a:lstStyle/>
          <a:p>
            <a:r>
              <a:rPr lang="en-GB" sz="2800">
                <a:solidFill>
                  <a:schemeClr val="tx1"/>
                </a:solidFill>
              </a:rPr>
              <a:t>HANNER TYMOR 		HALF TERM</a:t>
            </a:r>
            <a:endParaRPr lang="cy-GB" sz="280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30FD18-F9A0-162E-BE85-A04637F11B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74886" y="2809812"/>
            <a:ext cx="4169380" cy="2384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4000" dirty="0"/>
              <a:t>24 – 28 </a:t>
            </a:r>
            <a:r>
              <a:rPr lang="en-GB" sz="4000" dirty="0" err="1"/>
              <a:t>Chwefror</a:t>
            </a:r>
            <a:r>
              <a:rPr lang="en-GB" sz="4000" dirty="0"/>
              <a:t>  February</a:t>
            </a:r>
          </a:p>
          <a:p>
            <a:endParaRPr lang="en-GB" sz="4000" dirty="0"/>
          </a:p>
          <a:p>
            <a:endParaRPr lang="en-GB" dirty="0"/>
          </a:p>
          <a:p>
            <a:endParaRPr lang="cy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30700D-7492-0A2F-AE65-974AA0B43C2A}"/>
              </a:ext>
            </a:extLst>
          </p:cNvPr>
          <p:cNvSpPr txBox="1"/>
          <p:nvPr/>
        </p:nvSpPr>
        <p:spPr>
          <a:xfrm>
            <a:off x="9511459" y="6657945"/>
            <a:ext cx="268054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y-GB" sz="700">
                <a:solidFill>
                  <a:srgbClr val="FFFFFF"/>
                </a:solidFill>
                <a:hlinkClick r:id="rId3" tooltip="https://commons.wikimedia.org/wiki/File:Yellow_daffodils_-_floriade_canberra.jpg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cy-GB" sz="700">
                <a:solidFill>
                  <a:srgbClr val="FFFFFF"/>
                </a:solidFill>
              </a:rPr>
              <a:t> by Unknown Author is licensed under </a:t>
            </a:r>
            <a:r>
              <a:rPr lang="cy-GB" sz="700">
                <a:solidFill>
                  <a:srgbClr val="FFFFFF"/>
                </a:solidFill>
                <a:hlinkClick r:id="rId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cy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3167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cy-GB"/>
          </a:p>
        </p:txBody>
      </p:sp>
      <p:sp>
        <p:nvSpPr>
          <p:cNvPr id="13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cy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B6C1EA-ABAE-C728-9FBB-AADD0A075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973668"/>
            <a:ext cx="2942210" cy="10202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3300">
                <a:solidFill>
                  <a:schemeClr val="tx1"/>
                </a:solidFill>
              </a:rPr>
              <a:t>Dydd Gwyl Dewi Hapus!</a:t>
            </a:r>
            <a:endParaRPr lang="cy-GB" sz="3300">
              <a:solidFill>
                <a:schemeClr val="tx1"/>
              </a:solidFill>
            </a:endParaRPr>
          </a:p>
        </p:txBody>
      </p:sp>
      <p:pic>
        <p:nvPicPr>
          <p:cNvPr id="4" name="Picture 4" descr="A group of people marching in a parade">
            <a:extLst>
              <a:ext uri="{FF2B5EF4-FFF2-40B4-BE49-F238E27FC236}">
                <a16:creationId xmlns:a16="http://schemas.microsoft.com/office/drawing/2014/main" id="{D5DEBFE9-9D29-08B8-4481-D1A6C04FDA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" b="678"/>
          <a:stretch/>
        </p:blipFill>
        <p:spPr bwMode="auto">
          <a:xfrm>
            <a:off x="5194607" y="803751"/>
            <a:ext cx="6391533" cy="5250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761CB-17FD-5248-9ED3-95552DBCD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r>
              <a:rPr lang="cy-GB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Cynhelir Gorymdaith Dydd Gŵyl Dewi</a:t>
            </a:r>
            <a:br>
              <a:rPr lang="cy-GB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cy-GB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eleni ar ddydd Sadwrn, Mawrth 1af 2025.</a:t>
            </a:r>
            <a:br>
              <a:rPr lang="cy-GB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cy-GB" b="0" i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r>
              <a:rPr lang="cy-GB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Byddwn yn ymgynnull am 12.00 canol dydd</a:t>
            </a:r>
            <a:br>
              <a:rPr lang="cy-GB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cy-GB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yn Rhodfa Brenin Edward VII, ger Boulevard de Nantes</a:t>
            </a:r>
            <a:br>
              <a:rPr lang="cy-GB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r>
              <a:rPr lang="cy-GB" b="0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ac yn cychwyn am 12.30 y prynhawn</a:t>
            </a:r>
          </a:p>
          <a:p>
            <a:endParaRPr lang="en-GB">
              <a:solidFill>
                <a:schemeClr val="tx1"/>
              </a:solidFill>
            </a:endParaRPr>
          </a:p>
          <a:p>
            <a:endParaRPr lang="cy-GB">
              <a:solidFill>
                <a:schemeClr val="tx1"/>
              </a:solidFill>
            </a:endParaRPr>
          </a:p>
        </p:txBody>
      </p:sp>
      <p:sp>
        <p:nvSpPr>
          <p:cNvPr id="21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cy-GB"/>
          </a:p>
        </p:txBody>
      </p:sp>
    </p:spTree>
    <p:extLst>
      <p:ext uri="{BB962C8B-B14F-4D97-AF65-F5344CB8AC3E}">
        <p14:creationId xmlns:p14="http://schemas.microsoft.com/office/powerpoint/2010/main" val="94669114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urple poster with text and images&#10;&#10;Description automatically generated">
            <a:extLst>
              <a:ext uri="{FF2B5EF4-FFF2-40B4-BE49-F238E27FC236}">
                <a16:creationId xmlns:a16="http://schemas.microsoft.com/office/drawing/2014/main" id="{82FBC6E3-1C5D-091B-E53C-08873B48998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6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4A9682-AAC7-7A20-2412-7B3B7F634565}"/>
              </a:ext>
            </a:extLst>
          </p:cNvPr>
          <p:cNvSpPr txBox="1"/>
          <p:nvPr/>
        </p:nvSpPr>
        <p:spPr>
          <a:xfrm>
            <a:off x="2054087" y="2809779"/>
            <a:ext cx="83886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y-GB" dirty="0">
                <a:solidFill>
                  <a:schemeClr val="bg1"/>
                </a:solidFill>
                <a:hlinkClick r:id="rId3"/>
              </a:rPr>
              <a:t>https://learnwelsh.cymru/learning/amdani-festival-of-reading</a:t>
            </a:r>
            <a:endParaRPr lang="cy-GB" dirty="0">
              <a:solidFill>
                <a:schemeClr val="bg1"/>
              </a:solidFill>
            </a:endParaRPr>
          </a:p>
          <a:p>
            <a:r>
              <a:rPr lang="cy-GB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7482891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y be an image of ‎testun sy'n dweud '‎YNYS Y BARRI BARRY ISLAND DYDD SADWRN 17 MAI 2025 11YB 11YB-8YH 8YH GWYL FACH wN Y FR SATURDAY 17 MAY 17MAY2025 2025 11AM 8PM タ TARA BANDITO BWNCATH GAI TOMS DADLEOLI TARAN DAGRAU TÂN YSGOLION BRO MORGANNWG DO RE MI LO-FI JONES KITSCH N SYNC THE SPARKLETTES LLWYFAN Y TRAETH STONDINAU STALLS CHWARAEON SPORTS ir: ل MENTERLAITH BROMORGANNWG GLANFA GWYNFOR GWEITHDAI WORKSHOPS BAR BWYD|FOOD BRLECGLANORGAN اعممر BRD NORCAMSWG CardiTand'ValaColog aleCoerdyodarFro Cyngor Cellyddydo ydo CyTnbl Wales LhwadeectLvnen お的の料社！‎'‎">
            <a:extLst>
              <a:ext uri="{FF2B5EF4-FFF2-40B4-BE49-F238E27FC236}">
                <a16:creationId xmlns:a16="http://schemas.microsoft.com/office/drawing/2014/main" id="{FFFFA5E3-E971-091A-A267-DD55B5FE1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580" y="19581"/>
            <a:ext cx="4766872" cy="674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1421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FAEF28A3-012D-4640-B8B8-1EF6EAF723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F3B2F1C2-14D3-4A53-B329-323795BCFD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194E879E-1515-4211-8F1B-B68A92B2C2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7137E7D-1F4E-498A-97D1-0E1FE6FC6F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91375183-B6E5-43E0-B28F-39EC908385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267F36BD-A8AF-4304-A662-1007CC1748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15D9095F-2809-4A90-A032-250AC21C3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cy-GB"/>
            </a:p>
          </p:txBody>
        </p:sp>
        <p:sp>
          <p:nvSpPr>
            <p:cNvPr id="35" name="Freeform 5">
              <a:extLst>
                <a:ext uri="{FF2B5EF4-FFF2-40B4-BE49-F238E27FC236}">
                  <a16:creationId xmlns:a16="http://schemas.microsoft.com/office/drawing/2014/main" id="{9027D7BF-C282-4477-A406-245C3F2652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txBody>
            <a:bodyPr/>
            <a:lstStyle/>
            <a:p>
              <a:endParaRPr lang="cy-GB"/>
            </a:p>
          </p:txBody>
        </p:sp>
        <p:sp>
          <p:nvSpPr>
            <p:cNvPr id="36" name="Freeform 5">
              <a:extLst>
                <a:ext uri="{FF2B5EF4-FFF2-40B4-BE49-F238E27FC236}">
                  <a16:creationId xmlns:a16="http://schemas.microsoft.com/office/drawing/2014/main" id="{AC3C43D8-426E-472E-A8E8-C41BF7A876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y-GB"/>
            </a:p>
          </p:txBody>
        </p:sp>
        <p:sp>
          <p:nvSpPr>
            <p:cNvPr id="37" name="Freeform 5">
              <a:extLst>
                <a:ext uri="{FF2B5EF4-FFF2-40B4-BE49-F238E27FC236}">
                  <a16:creationId xmlns:a16="http://schemas.microsoft.com/office/drawing/2014/main" id="{52DCAE0E-B8DE-4C42-A48F-FA0C8345AC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/>
            <a:lstStyle/>
            <a:p>
              <a:endParaRPr lang="cy-GB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59647F54-801D-44AB-8284-EDDFF77631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  <p:sp useBgFill="1">
        <p:nvSpPr>
          <p:cNvPr id="39" name="Rectangle 38">
            <a:extLst>
              <a:ext uri="{FF2B5EF4-FFF2-40B4-BE49-F238E27FC236}">
                <a16:creationId xmlns:a16="http://schemas.microsoft.com/office/drawing/2014/main" id="{56981798-4550-46DA-9172-4846E2FB6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82EB7D3-3AD8-4ED1-9E1A-2906E14635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flipH="1">
            <a:off x="423335" y="404829"/>
            <a:ext cx="4478865" cy="605367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cy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FAD943-6314-8B4F-A9FE-6EEDFA5E9ED1}"/>
              </a:ext>
            </a:extLst>
          </p:cNvPr>
          <p:cNvSpPr txBox="1"/>
          <p:nvPr/>
        </p:nvSpPr>
        <p:spPr>
          <a:xfrm>
            <a:off x="561110" y="2603500"/>
            <a:ext cx="407267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https://eisteddfod.cymru/yrwyl/2025/cystadlu/maes-d</a:t>
            </a:r>
          </a:p>
        </p:txBody>
      </p:sp>
      <p:pic>
        <p:nvPicPr>
          <p:cNvPr id="5" name="Picture 4" descr="A group of people in clothing under umbrellas&#10;&#10;AI-generated content may be incorrect.">
            <a:extLst>
              <a:ext uri="{FF2B5EF4-FFF2-40B4-BE49-F238E27FC236}">
                <a16:creationId xmlns:a16="http://schemas.microsoft.com/office/drawing/2014/main" id="{B26D379A-4EB1-D466-FD5E-11DD9545AC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 l="15876" r="10053"/>
          <a:stretch/>
        </p:blipFill>
        <p:spPr>
          <a:xfrm>
            <a:off x="5120117" y="461681"/>
            <a:ext cx="6585549" cy="5934638"/>
          </a:xfrm>
          <a:custGeom>
            <a:avLst/>
            <a:gdLst/>
            <a:ahLst/>
            <a:cxnLst/>
            <a:rect l="l" t="t" r="r" b="b"/>
            <a:pathLst>
              <a:path w="6585549" h="5934638">
                <a:moveTo>
                  <a:pt x="225406" y="0"/>
                </a:moveTo>
                <a:lnTo>
                  <a:pt x="6585549" y="0"/>
                </a:lnTo>
                <a:lnTo>
                  <a:pt x="6585549" y="5934638"/>
                </a:lnTo>
                <a:lnTo>
                  <a:pt x="226600" y="5934638"/>
                </a:lnTo>
                <a:lnTo>
                  <a:pt x="214529" y="5856373"/>
                </a:lnTo>
                <a:lnTo>
                  <a:pt x="203238" y="5780097"/>
                </a:lnTo>
                <a:lnTo>
                  <a:pt x="191320" y="5689292"/>
                </a:lnTo>
                <a:lnTo>
                  <a:pt x="177049" y="5581536"/>
                </a:lnTo>
                <a:lnTo>
                  <a:pt x="161995" y="5462279"/>
                </a:lnTo>
                <a:lnTo>
                  <a:pt x="146156" y="5327888"/>
                </a:lnTo>
                <a:lnTo>
                  <a:pt x="129376" y="5181389"/>
                </a:lnTo>
                <a:lnTo>
                  <a:pt x="112596" y="5022177"/>
                </a:lnTo>
                <a:lnTo>
                  <a:pt x="95503" y="4852675"/>
                </a:lnTo>
                <a:lnTo>
                  <a:pt x="79664" y="4669854"/>
                </a:lnTo>
                <a:lnTo>
                  <a:pt x="64453" y="4478558"/>
                </a:lnTo>
                <a:lnTo>
                  <a:pt x="50652" y="4276365"/>
                </a:lnTo>
                <a:lnTo>
                  <a:pt x="37480" y="4065697"/>
                </a:lnTo>
                <a:lnTo>
                  <a:pt x="25091" y="3845949"/>
                </a:lnTo>
                <a:lnTo>
                  <a:pt x="20700" y="3733351"/>
                </a:lnTo>
                <a:lnTo>
                  <a:pt x="15838" y="3618331"/>
                </a:lnTo>
                <a:lnTo>
                  <a:pt x="11291" y="3501495"/>
                </a:lnTo>
                <a:lnTo>
                  <a:pt x="8311" y="3384054"/>
                </a:lnTo>
                <a:lnTo>
                  <a:pt x="5645" y="3264191"/>
                </a:lnTo>
                <a:lnTo>
                  <a:pt x="2822" y="3143118"/>
                </a:lnTo>
                <a:lnTo>
                  <a:pt x="941" y="3019623"/>
                </a:lnTo>
                <a:lnTo>
                  <a:pt x="941" y="2894918"/>
                </a:lnTo>
                <a:lnTo>
                  <a:pt x="0" y="2769001"/>
                </a:lnTo>
                <a:lnTo>
                  <a:pt x="941" y="2641874"/>
                </a:lnTo>
                <a:lnTo>
                  <a:pt x="2822" y="2512931"/>
                </a:lnTo>
                <a:lnTo>
                  <a:pt x="4547" y="2383988"/>
                </a:lnTo>
                <a:lnTo>
                  <a:pt x="8311" y="2253229"/>
                </a:lnTo>
                <a:lnTo>
                  <a:pt x="12232" y="2121259"/>
                </a:lnTo>
                <a:lnTo>
                  <a:pt x="16779" y="1989289"/>
                </a:lnTo>
                <a:lnTo>
                  <a:pt x="23209" y="1856108"/>
                </a:lnTo>
                <a:lnTo>
                  <a:pt x="30893" y="1721716"/>
                </a:lnTo>
                <a:lnTo>
                  <a:pt x="38264" y="1586720"/>
                </a:lnTo>
                <a:lnTo>
                  <a:pt x="47673" y="1451723"/>
                </a:lnTo>
                <a:lnTo>
                  <a:pt x="58964" y="1314910"/>
                </a:lnTo>
                <a:lnTo>
                  <a:pt x="70255" y="1179913"/>
                </a:lnTo>
                <a:lnTo>
                  <a:pt x="83271" y="1042495"/>
                </a:lnTo>
                <a:lnTo>
                  <a:pt x="97542" y="904471"/>
                </a:lnTo>
                <a:lnTo>
                  <a:pt x="112596" y="768263"/>
                </a:lnTo>
                <a:lnTo>
                  <a:pt x="130160" y="630240"/>
                </a:lnTo>
                <a:lnTo>
                  <a:pt x="148978" y="492821"/>
                </a:lnTo>
                <a:lnTo>
                  <a:pt x="167640" y="354798"/>
                </a:lnTo>
                <a:lnTo>
                  <a:pt x="189438" y="217380"/>
                </a:lnTo>
                <a:lnTo>
                  <a:pt x="211706" y="80567"/>
                </a:lnTo>
                <a:close/>
              </a:path>
            </a:pathLst>
          </a:custGeom>
        </p:spPr>
      </p:pic>
      <p:sp>
        <p:nvSpPr>
          <p:cNvPr id="28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45327" y="190332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txBody>
          <a:bodyPr/>
          <a:lstStyle/>
          <a:p>
            <a:endParaRPr lang="cy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E2EA1-B4C2-202F-540A-7B77B668FC3A}"/>
              </a:ext>
            </a:extLst>
          </p:cNvPr>
          <p:cNvSpPr txBox="1"/>
          <p:nvPr/>
        </p:nvSpPr>
        <p:spPr>
          <a:xfrm>
            <a:off x="9319099" y="6657945"/>
            <a:ext cx="2872901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cy-GB" sz="700">
                <a:solidFill>
                  <a:srgbClr val="FFFFFF"/>
                </a:solidFill>
                <a:hlinkClick r:id="rId4" tooltip="https://www.flickr.com/photos/litwales_llencymru/950114128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cy-GB" sz="700">
                <a:solidFill>
                  <a:srgbClr val="FFFFFF"/>
                </a:solidFill>
              </a:rPr>
              <a:t> by Unknown Author is licensed under </a:t>
            </a:r>
            <a:r>
              <a:rPr lang="cy-GB" sz="700">
                <a:solidFill>
                  <a:srgbClr val="FFFFFF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cy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45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AC9D23-5985-EE39-6423-5B623ED7A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9083" y="0"/>
            <a:ext cx="48338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820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A00B63-1CBB-0FFB-8CDF-30C3B85CA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I’ch </a:t>
            </a:r>
            <a:r>
              <a:rPr lang="en-GB" dirty="0" err="1"/>
              <a:t>helpu</a:t>
            </a:r>
            <a:r>
              <a:rPr lang="en-GB" dirty="0"/>
              <a:t> chi!</a:t>
            </a:r>
            <a:endParaRPr lang="cy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27708E-3C1A-0CE0-78B0-6973793D1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886" y="2603500"/>
            <a:ext cx="10943771" cy="409824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000">
                <a:latin typeface="Aptos" panose="020B0004020202020204" pitchFamily="34" charset="0"/>
              </a:rPr>
              <a:t>Mynediad</a:t>
            </a:r>
            <a:r>
              <a:rPr lang="en-GB" sz="2000" dirty="0">
                <a:latin typeface="Aptos" panose="020B0004020202020204" pitchFamily="34" charset="0"/>
              </a:rPr>
              <a:t>					</a:t>
            </a:r>
            <a:r>
              <a:rPr lang="en-GB" sz="2000" dirty="0">
                <a:latin typeface="Aptos" panose="020B0004020202020204" pitchFamily="34" charset="0"/>
                <a:hlinkClick r:id="rId2"/>
              </a:rPr>
              <a:t>https://www.youtube.com/watch?v=UxxbORfXqRc&amp;list=PLAXFFbL48HbJm6hvCEkMUMLl9MmGiwt7B</a:t>
            </a:r>
            <a:endParaRPr lang="en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Sylfaen					</a:t>
            </a:r>
            <a:r>
              <a:rPr lang="en-GB" sz="2000" dirty="0">
                <a:latin typeface="Aptos" panose="020B0004020202020204" pitchFamily="34" charset="0"/>
                <a:hlinkClick r:id="rId3"/>
              </a:rPr>
              <a:t>https://www.youtube.com/watch?v=L0dV1aFw7uE&amp;list=PLAXFFbL48HbIVDI7ezZ3hhrU1SJUQmEcv</a:t>
            </a:r>
            <a:endParaRPr lang="en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Duolingo						</a:t>
            </a:r>
            <a:r>
              <a:rPr lang="en-GB" sz="2000" dirty="0">
                <a:latin typeface="Aptos" panose="020B0004020202020204" pitchFamily="34" charset="0"/>
                <a:hlinkClick r:id="rId4"/>
              </a:rPr>
              <a:t>https://www.duolingo.com/course/cy/en/Learn-Welsh</a:t>
            </a:r>
            <a:endParaRPr lang="en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Aptos" panose="020B0004020202020204" pitchFamily="34" charset="0"/>
              </a:rPr>
              <a:t>Say </a:t>
            </a:r>
            <a:r>
              <a:rPr lang="cy-GB" sz="2000" dirty="0">
                <a:latin typeface="Aptos" panose="020B0004020202020204" pitchFamily="34" charset="0"/>
              </a:rPr>
              <a:t>Something in Welsh			</a:t>
            </a:r>
            <a:r>
              <a:rPr lang="cy-GB" sz="2000" dirty="0">
                <a:latin typeface="Aptos" panose="020B0004020202020204" pitchFamily="34" charset="0"/>
                <a:hlinkClick r:id="rId5"/>
              </a:rPr>
              <a:t>https://en.saysomethingin.com/welsh/level1</a:t>
            </a:r>
            <a:endParaRPr lang="cy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</a:rPr>
              <a:t>bbc.co.uk/dysgucymraeg		</a:t>
            </a:r>
            <a:r>
              <a:rPr lang="cy-GB" sz="2000" dirty="0">
                <a:latin typeface="Aptos" panose="020B0004020202020204" pitchFamily="34" charset="0"/>
                <a:hlinkClick r:id="rId6"/>
              </a:rPr>
              <a:t>https://www.bbc.co.uk/cymrufyw</a:t>
            </a:r>
            <a:endParaRPr lang="cy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7"/>
              </a:rPr>
              <a:t>(20+) ‪#‎</a:t>
            </a:r>
            <a:r>
              <a:rPr lang="cy-GB" sz="2000" dirty="0" err="1">
                <a:latin typeface="Aptos" panose="020B0004020202020204" pitchFamily="34" charset="0"/>
                <a:hlinkClick r:id="rId7"/>
              </a:rPr>
              <a:t>doctorcymraeg</a:t>
            </a:r>
            <a:r>
              <a:rPr lang="cy-GB" sz="2000" dirty="0">
                <a:latin typeface="Aptos" panose="020B0004020202020204" pitchFamily="34" charset="0"/>
                <a:hlinkClick r:id="rId7"/>
              </a:rPr>
              <a:t>‬ - Archwilio | Facebook</a:t>
            </a:r>
            <a:endParaRPr lang="cy-GB" sz="2000" dirty="0"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hlinkClick r:id="rId8"/>
              </a:rPr>
              <a:t>https://www.valeofglamorgan.gov.uk/en/enjoying/Libraries/Libraries.aspx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 pitchFamily="34" charset="0"/>
                <a:hlinkClick r:id="rId9"/>
              </a:rPr>
              <a:t>https://community-courses.memrise.com/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10"/>
              </a:rPr>
              <a:t>https://dysgucymraeg.cymru/media/17999/calendr-24-25-cymraeg-medi.pdf</a:t>
            </a:r>
            <a:endParaRPr lang="cy-GB" sz="2000" dirty="0">
              <a:latin typeface="Aptos" panose="020B0004020202020204" pitchFamily="34" charset="0"/>
            </a:endParaRPr>
          </a:p>
          <a:p>
            <a:pPr marL="0" indent="0">
              <a:buNone/>
            </a:pPr>
            <a:r>
              <a:rPr lang="cy-GB" sz="2000" dirty="0">
                <a:latin typeface="Aptos" panose="020B0004020202020204" pitchFamily="34" charset="0"/>
                <a:hlinkClick r:id="rId11"/>
              </a:rPr>
              <a:t>https://dysgucymraeg.cymru/media/17998/calendar-24-25-saesneg-medi.pdf</a:t>
            </a:r>
            <a:endParaRPr lang="cy-GB" sz="2000" dirty="0">
              <a:latin typeface="Aptos" panose="020B00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cy-GB" sz="2800" dirty="0"/>
          </a:p>
          <a:p>
            <a:endParaRPr lang="cy-GB" sz="2800" dirty="0"/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74584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2063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1865FA-DDA3-C573-4EEA-8FF01B24EC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0" r="-1" b="17125"/>
          <a:stretch/>
        </p:blipFill>
        <p:spPr bwMode="auto"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 useBgFill="1">
        <p:nvSpPr>
          <p:cNvPr id="2066" name="Freeform: Shape 2065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68" name="Freeform: Shape 2067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B50A63-A635-F08C-43F2-816ED69A01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5728"/>
          </a:xfrm>
        </p:spPr>
        <p:txBody>
          <a:bodyPr anchor="b">
            <a:normAutofit/>
          </a:bodyPr>
          <a:lstStyle/>
          <a:p>
            <a:r>
              <a:rPr lang="en-GB" sz="2800"/>
              <a:t>Clwb Gemau</a:t>
            </a:r>
            <a:endParaRPr lang="cy-GB" sz="2800"/>
          </a:p>
        </p:txBody>
      </p:sp>
      <p:sp>
        <p:nvSpPr>
          <p:cNvPr id="2070" name="Rectangle 2069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72" name="Rectangle 2071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54" name="Content Placeholder 2053">
            <a:extLst>
              <a:ext uri="{FF2B5EF4-FFF2-40B4-BE49-F238E27FC236}">
                <a16:creationId xmlns:a16="http://schemas.microsoft.com/office/drawing/2014/main" id="{CDC0A629-7276-AEC4-021F-E14500671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700"/>
              <a:t>Dych chi’n hoffi chwarae gemau bwrdd?    </a:t>
            </a:r>
          </a:p>
          <a:p>
            <a:r>
              <a:rPr lang="en-US" sz="1700"/>
              <a:t>nos Wener/dydd Sadwrn</a:t>
            </a:r>
          </a:p>
          <a:p>
            <a:r>
              <a:rPr lang="en-US" sz="1700"/>
              <a:t>Firestorm Games, Caerdydd</a:t>
            </a:r>
          </a:p>
          <a:p>
            <a:r>
              <a:rPr lang="en-US" sz="1700"/>
              <a:t>Llyfrgell, y Barri</a:t>
            </a:r>
          </a:p>
          <a:p>
            <a:r>
              <a:rPr lang="en-US" sz="1700"/>
              <a:t>Os oes diddordeb, cysyllta â fi neu Nick Farnham (isod)</a:t>
            </a:r>
          </a:p>
          <a:p>
            <a:r>
              <a:rPr lang="cy-GB" sz="1700" b="1" i="0">
                <a:effectLst/>
                <a:latin typeface="Segoe UI" panose="020B0502040204020203" pitchFamily="34" charset="0"/>
              </a:rPr>
              <a:t>nvfarnham@googlemail.com</a:t>
            </a:r>
            <a:endParaRPr lang="en-US" sz="1700"/>
          </a:p>
        </p:txBody>
      </p:sp>
    </p:spTree>
    <p:extLst>
      <p:ext uri="{BB962C8B-B14F-4D97-AF65-F5344CB8AC3E}">
        <p14:creationId xmlns:p14="http://schemas.microsoft.com/office/powerpoint/2010/main" val="2650971442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17D13D9DEB624DBB67116FBA27127E" ma:contentTypeVersion="6" ma:contentTypeDescription="Create a new document." ma:contentTypeScope="" ma:versionID="48443cf82d376b955e7f80e9f87f6e11">
  <xsd:schema xmlns:xsd="http://www.w3.org/2001/XMLSchema" xmlns:xs="http://www.w3.org/2001/XMLSchema" xmlns:p="http://schemas.microsoft.com/office/2006/metadata/properties" xmlns:ns3="588622cc-0d1d-43b2-abdb-a534565a660c" targetNamespace="http://schemas.microsoft.com/office/2006/metadata/properties" ma:root="true" ma:fieldsID="7c55e1df5fd1370b58f2c9e0995fffa8" ns3:_="">
    <xsd:import namespace="588622cc-0d1d-43b2-abdb-a534565a660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8622cc-0d1d-43b2-abdb-a534565a66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709342C-18E5-4DD2-9E21-A7BB725EA6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88622cc-0d1d-43b2-abdb-a534565a66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4F124E-F234-474D-9A3B-CACF60DE2DD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11569C0-BC56-459A-A231-1970CAA23D1A}">
  <ds:schemaRefs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588622cc-0d1d-43b2-abdb-a534565a660c"/>
    <ds:schemaRef ds:uri="http://purl.org/dc/elements/1.1/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20098</TotalTime>
  <Words>563</Words>
  <Application>Microsoft Office PowerPoint</Application>
  <PresentationFormat>Widescreen</PresentationFormat>
  <Paragraphs>76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8" baseType="lpstr">
      <vt:lpstr>Aptos</vt:lpstr>
      <vt:lpstr>Arial</vt:lpstr>
      <vt:lpstr>Calibri</vt:lpstr>
      <vt:lpstr>Calibri Light</vt:lpstr>
      <vt:lpstr>Century Gothic</vt:lpstr>
      <vt:lpstr>OpenSans-Bold</vt:lpstr>
      <vt:lpstr>OpenSans-BoldItalic</vt:lpstr>
      <vt:lpstr>OpenSans-Italic</vt:lpstr>
      <vt:lpstr>OpenSans-Regular</vt:lpstr>
      <vt:lpstr>Segoe UI</vt:lpstr>
      <vt:lpstr>Wingdings</vt:lpstr>
      <vt:lpstr>Wingdings 3</vt:lpstr>
      <vt:lpstr>Office Theme</vt:lpstr>
      <vt:lpstr>Ion Boardroom</vt:lpstr>
      <vt:lpstr>PowerPoint Presentation</vt:lpstr>
      <vt:lpstr>HANNER TYMOR   HALF TERM</vt:lpstr>
      <vt:lpstr>Dydd Gwyl Dewi Hapus!</vt:lpstr>
      <vt:lpstr>PowerPoint Presentation</vt:lpstr>
      <vt:lpstr>PowerPoint Presentation</vt:lpstr>
      <vt:lpstr>PowerPoint Presentation</vt:lpstr>
      <vt:lpstr>PowerPoint Presentation</vt:lpstr>
      <vt:lpstr>I’ch helpu chi!</vt:lpstr>
      <vt:lpstr>Clwb Gemau</vt:lpstr>
      <vt:lpstr>Nant Gwrtheyrn</vt:lpstr>
      <vt:lpstr>Hen bapurau</vt:lpstr>
      <vt:lpstr>Arholiad / Exam</vt:lpstr>
      <vt:lpstr>PowerPoint Presentation</vt:lpstr>
      <vt:lpstr>  </vt:lpstr>
    </vt:vector>
  </TitlesOfParts>
  <Company>University of Wales Trinity Saint David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Cyflwyniad PowerPoint</dc:title>
  <dc:creator>Helen Prosser</dc:creator>
  <cp:lastModifiedBy>Sarian Thomas-Jones</cp:lastModifiedBy>
  <cp:revision>185</cp:revision>
  <cp:lastPrinted>2023-06-05T12:43:36Z</cp:lastPrinted>
  <dcterms:created xsi:type="dcterms:W3CDTF">2019-02-09T10:25:36Z</dcterms:created>
  <dcterms:modified xsi:type="dcterms:W3CDTF">2025-02-17T16:42:10Z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A25233086</vt:lpwstr>
  </property>
  <property fmtid="{D5CDD505-2E9C-101B-9397-08002B2CF9AE}" pid="4" name="Objective-Title">
    <vt:lpwstr>Cyflwyniad - Dysgu Anffurfiol - Helen Prosser</vt:lpwstr>
  </property>
  <property fmtid="{D5CDD505-2E9C-101B-9397-08002B2CF9AE}" pid="5" name="Objective-Description">
    <vt:lpwstr/>
  </property>
  <property fmtid="{D5CDD505-2E9C-101B-9397-08002B2CF9AE}" pid="6" name="Objective-CreationStamp">
    <vt:filetime>2019-02-13T14:09:01Z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2019-02-13T14:09:03Z</vt:filetime>
  </property>
  <property fmtid="{D5CDD505-2E9C-101B-9397-08002B2CF9AE}" pid="11" name="Objective-Owner">
    <vt:lpwstr>Llyr, Dylan (EPS - WLD)</vt:lpwstr>
  </property>
  <property fmtid="{D5CDD505-2E9C-101B-9397-08002B2CF9AE}" pid="12" name="Objective-Path">
    <vt:lpwstr>Objective Global Folder:Business File Plan:Education &amp; Public Services (EPS):Education &amp; Public Services (EPS) - Education - Welsh Language Division:1 - Save:Welsh Language Division:Maes 8: Archif 2013 - Ebrill 2018:Cymraeg yn y Gymuned / Welsh in the Com</vt:lpwstr>
  </property>
  <property fmtid="{D5CDD505-2E9C-101B-9397-08002B2CF9AE}" pid="13" name="Objective-Parent">
    <vt:lpwstr>Cyfarfod 3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vA50133635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/>
  </property>
  <property fmtid="{D5CDD505-2E9C-101B-9397-08002B2CF9AE}" pid="20" name="Objective-Classification">
    <vt:lpwstr>[Inherited - Official]</vt:lpwstr>
  </property>
  <property fmtid="{D5CDD505-2E9C-101B-9397-08002B2CF9AE}" pid="21" name="Objective-Caveats">
    <vt:lpwstr/>
  </property>
  <property fmtid="{D5CDD505-2E9C-101B-9397-08002B2CF9AE}" pid="22" name="Objective-Language">
    <vt:lpwstr>English (eng)</vt:lpwstr>
  </property>
  <property fmtid="{D5CDD505-2E9C-101B-9397-08002B2CF9AE}" pid="23" name="Objective-Date Acquired">
    <vt:filetime>2019-02-13T23:59:59Z</vt:filetime>
  </property>
  <property fmtid="{D5CDD505-2E9C-101B-9397-08002B2CF9AE}" pid="24" name="Objective-What to Keep">
    <vt:lpwstr>No</vt:lpwstr>
  </property>
  <property fmtid="{D5CDD505-2E9C-101B-9397-08002B2CF9AE}" pid="25" name="Objective-Official Translation">
    <vt:lpwstr/>
  </property>
  <property fmtid="{D5CDD505-2E9C-101B-9397-08002B2CF9AE}" pid="26" name="Objective-Connect Creator">
    <vt:lpwstr/>
  </property>
  <property fmtid="{D5CDD505-2E9C-101B-9397-08002B2CF9AE}" pid="27" name="Objective-Comment">
    <vt:lpwstr/>
  </property>
  <property fmtid="{D5CDD505-2E9C-101B-9397-08002B2CF9AE}" pid="28" name="Objective-Language [system]">
    <vt:lpwstr>English (eng)</vt:lpwstr>
  </property>
  <property fmtid="{D5CDD505-2E9C-101B-9397-08002B2CF9AE}" pid="29" name="Objective-Date Acquired [system]">
    <vt:filetime>2019-02-13T00:00:00Z</vt:filetime>
  </property>
  <property fmtid="{D5CDD505-2E9C-101B-9397-08002B2CF9AE}" pid="30" name="Objective-What to Keep [system]">
    <vt:lpwstr>No</vt:lpwstr>
  </property>
  <property fmtid="{D5CDD505-2E9C-101B-9397-08002B2CF9AE}" pid="31" name="Objective-Official Translation [system]">
    <vt:lpwstr/>
  </property>
  <property fmtid="{D5CDD505-2E9C-101B-9397-08002B2CF9AE}" pid="32" name="Objective-Connect Creator [system]">
    <vt:lpwstr/>
  </property>
  <property fmtid="{D5CDD505-2E9C-101B-9397-08002B2CF9AE}" pid="33" name="ContentTypeId">
    <vt:lpwstr>0x0101009517D13D9DEB624DBB67116FBA27127E</vt:lpwstr>
  </property>
</Properties>
</file>